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5A08ED-BFCD-4FE5-A4F9-BA87FA4E37B3}" v="6" dt="2024-03-11T21:36:46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30" autoAdjust="0"/>
  </p:normalViewPr>
  <p:slideViewPr>
    <p:cSldViewPr snapToGrid="0">
      <p:cViewPr varScale="1">
        <p:scale>
          <a:sx n="91" d="100"/>
          <a:sy n="91" d="100"/>
        </p:scale>
        <p:origin x="12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id Mahroeian" userId="c4bc1607-eb7f-4254-8d7b-902ad2f47250" providerId="ADAL" clId="{635A08ED-BFCD-4FE5-A4F9-BA87FA4E37B3}"/>
    <pc:docChg chg="undo custSel addSld modSld">
      <pc:chgData name="Hamid Mahroeian" userId="c4bc1607-eb7f-4254-8d7b-902ad2f47250" providerId="ADAL" clId="{635A08ED-BFCD-4FE5-A4F9-BA87FA4E37B3}" dt="2024-03-11T21:37:16.617" v="219" actId="122"/>
      <pc:docMkLst>
        <pc:docMk/>
      </pc:docMkLst>
      <pc:sldChg chg="addSp modSp new mod setBg">
        <pc:chgData name="Hamid Mahroeian" userId="c4bc1607-eb7f-4254-8d7b-902ad2f47250" providerId="ADAL" clId="{635A08ED-BFCD-4FE5-A4F9-BA87FA4E37B3}" dt="2024-03-11T21:27:27.333" v="90" actId="26606"/>
        <pc:sldMkLst>
          <pc:docMk/>
          <pc:sldMk cId="1624836136" sldId="256"/>
        </pc:sldMkLst>
        <pc:spChg chg="mod">
          <ac:chgData name="Hamid Mahroeian" userId="c4bc1607-eb7f-4254-8d7b-902ad2f47250" providerId="ADAL" clId="{635A08ED-BFCD-4FE5-A4F9-BA87FA4E37B3}" dt="2024-03-11T21:27:27.333" v="90" actId="26606"/>
          <ac:spMkLst>
            <pc:docMk/>
            <pc:sldMk cId="1624836136" sldId="256"/>
            <ac:spMk id="2" creationId="{98389E7C-FBC4-5EA7-84CB-CAC613D866D3}"/>
          </ac:spMkLst>
        </pc:spChg>
        <pc:spChg chg="mod">
          <ac:chgData name="Hamid Mahroeian" userId="c4bc1607-eb7f-4254-8d7b-902ad2f47250" providerId="ADAL" clId="{635A08ED-BFCD-4FE5-A4F9-BA87FA4E37B3}" dt="2024-03-11T21:27:27.333" v="90" actId="26606"/>
          <ac:spMkLst>
            <pc:docMk/>
            <pc:sldMk cId="1624836136" sldId="256"/>
            <ac:spMk id="3" creationId="{FB1B96AC-CFBF-9234-6124-1902543BB4A1}"/>
          </ac:spMkLst>
        </pc:spChg>
        <pc:spChg chg="add">
          <ac:chgData name="Hamid Mahroeian" userId="c4bc1607-eb7f-4254-8d7b-902ad2f47250" providerId="ADAL" clId="{635A08ED-BFCD-4FE5-A4F9-BA87FA4E37B3}" dt="2024-03-11T21:27:27.333" v="90" actId="26606"/>
          <ac:spMkLst>
            <pc:docMk/>
            <pc:sldMk cId="1624836136" sldId="256"/>
            <ac:spMk id="8" creationId="{FFD48BC7-DC40-47DE-87EE-9F4B6ECB9ABB}"/>
          </ac:spMkLst>
        </pc:spChg>
        <pc:spChg chg="add">
          <ac:chgData name="Hamid Mahroeian" userId="c4bc1607-eb7f-4254-8d7b-902ad2f47250" providerId="ADAL" clId="{635A08ED-BFCD-4FE5-A4F9-BA87FA4E37B3}" dt="2024-03-11T21:27:27.333" v="90" actId="26606"/>
          <ac:spMkLst>
            <pc:docMk/>
            <pc:sldMk cId="1624836136" sldId="256"/>
            <ac:spMk id="10" creationId="{E502BBC7-2C76-46F3-BC24-5985BC13DB88}"/>
          </ac:spMkLst>
        </pc:spChg>
        <pc:spChg chg="add">
          <ac:chgData name="Hamid Mahroeian" userId="c4bc1607-eb7f-4254-8d7b-902ad2f47250" providerId="ADAL" clId="{635A08ED-BFCD-4FE5-A4F9-BA87FA4E37B3}" dt="2024-03-11T21:27:27.333" v="90" actId="26606"/>
          <ac:spMkLst>
            <pc:docMk/>
            <pc:sldMk cId="1624836136" sldId="256"/>
            <ac:spMk id="12" creationId="{C7F28D52-2A5F-4D23-81AE-7CB8B591C7AF}"/>
          </ac:spMkLst>
        </pc:spChg>
        <pc:spChg chg="add">
          <ac:chgData name="Hamid Mahroeian" userId="c4bc1607-eb7f-4254-8d7b-902ad2f47250" providerId="ADAL" clId="{635A08ED-BFCD-4FE5-A4F9-BA87FA4E37B3}" dt="2024-03-11T21:27:27.333" v="90" actId="26606"/>
          <ac:spMkLst>
            <pc:docMk/>
            <pc:sldMk cId="1624836136" sldId="256"/>
            <ac:spMk id="14" creationId="{3629484E-3792-4B3D-89AD-7C8A1ED0E0D4}"/>
          </ac:spMkLst>
        </pc:spChg>
      </pc:sldChg>
      <pc:sldChg chg="addSp modSp new mod setBg">
        <pc:chgData name="Hamid Mahroeian" userId="c4bc1607-eb7f-4254-8d7b-902ad2f47250" providerId="ADAL" clId="{635A08ED-BFCD-4FE5-A4F9-BA87FA4E37B3}" dt="2024-03-11T21:29:01.791" v="98" actId="20577"/>
        <pc:sldMkLst>
          <pc:docMk/>
          <pc:sldMk cId="3478478520" sldId="257"/>
        </pc:sldMkLst>
        <pc:spChg chg="mod">
          <ac:chgData name="Hamid Mahroeian" userId="c4bc1607-eb7f-4254-8d7b-902ad2f47250" providerId="ADAL" clId="{635A08ED-BFCD-4FE5-A4F9-BA87FA4E37B3}" dt="2024-03-11T21:27:37.033" v="91" actId="26606"/>
          <ac:spMkLst>
            <pc:docMk/>
            <pc:sldMk cId="3478478520" sldId="257"/>
            <ac:spMk id="2" creationId="{0C68FF76-6C8D-766E-3AEA-DCB48488B24D}"/>
          </ac:spMkLst>
        </pc:spChg>
        <pc:spChg chg="mod">
          <ac:chgData name="Hamid Mahroeian" userId="c4bc1607-eb7f-4254-8d7b-902ad2f47250" providerId="ADAL" clId="{635A08ED-BFCD-4FE5-A4F9-BA87FA4E37B3}" dt="2024-03-11T21:29:01.791" v="98" actId="20577"/>
          <ac:spMkLst>
            <pc:docMk/>
            <pc:sldMk cId="3478478520" sldId="257"/>
            <ac:spMk id="3" creationId="{D3E9515D-5CD5-48DB-EE07-C725B9162404}"/>
          </ac:spMkLst>
        </pc:spChg>
        <pc:spChg chg="add">
          <ac:chgData name="Hamid Mahroeian" userId="c4bc1607-eb7f-4254-8d7b-902ad2f47250" providerId="ADAL" clId="{635A08ED-BFCD-4FE5-A4F9-BA87FA4E37B3}" dt="2024-03-11T21:27:37.033" v="91" actId="26606"/>
          <ac:spMkLst>
            <pc:docMk/>
            <pc:sldMk cId="3478478520" sldId="257"/>
            <ac:spMk id="9" creationId="{E51BA4DF-2BD4-4EC2-B1DB-B27C8AC71864}"/>
          </ac:spMkLst>
        </pc:spChg>
        <pc:picChg chg="add">
          <ac:chgData name="Hamid Mahroeian" userId="c4bc1607-eb7f-4254-8d7b-902ad2f47250" providerId="ADAL" clId="{635A08ED-BFCD-4FE5-A4F9-BA87FA4E37B3}" dt="2024-03-11T21:27:37.033" v="91" actId="26606"/>
          <ac:picMkLst>
            <pc:docMk/>
            <pc:sldMk cId="3478478520" sldId="257"/>
            <ac:picMk id="5" creationId="{96ABACD5-9975-7FDE-55D6-EFBA945A6558}"/>
          </ac:picMkLst>
        </pc:picChg>
      </pc:sldChg>
      <pc:sldChg chg="addSp delSp modSp new mod setBg">
        <pc:chgData name="Hamid Mahroeian" userId="c4bc1607-eb7f-4254-8d7b-902ad2f47250" providerId="ADAL" clId="{635A08ED-BFCD-4FE5-A4F9-BA87FA4E37B3}" dt="2024-03-11T21:27:49.916" v="92" actId="26606"/>
        <pc:sldMkLst>
          <pc:docMk/>
          <pc:sldMk cId="1013159477" sldId="258"/>
        </pc:sldMkLst>
        <pc:spChg chg="mod">
          <ac:chgData name="Hamid Mahroeian" userId="c4bc1607-eb7f-4254-8d7b-902ad2f47250" providerId="ADAL" clId="{635A08ED-BFCD-4FE5-A4F9-BA87FA4E37B3}" dt="2024-03-11T21:27:49.916" v="92" actId="26606"/>
          <ac:spMkLst>
            <pc:docMk/>
            <pc:sldMk cId="1013159477" sldId="258"/>
            <ac:spMk id="2" creationId="{63B04F42-5A0B-3213-C810-B69403D45791}"/>
          </ac:spMkLst>
        </pc:spChg>
        <pc:spChg chg="del mod">
          <ac:chgData name="Hamid Mahroeian" userId="c4bc1607-eb7f-4254-8d7b-902ad2f47250" providerId="ADAL" clId="{635A08ED-BFCD-4FE5-A4F9-BA87FA4E37B3}" dt="2024-03-11T21:27:49.916" v="92" actId="26606"/>
          <ac:spMkLst>
            <pc:docMk/>
            <pc:sldMk cId="1013159477" sldId="258"/>
            <ac:spMk id="3" creationId="{F88899CE-EFF4-2305-6582-585CBBED7CE3}"/>
          </ac:spMkLst>
        </pc:spChg>
        <pc:spChg chg="add">
          <ac:chgData name="Hamid Mahroeian" userId="c4bc1607-eb7f-4254-8d7b-902ad2f47250" providerId="ADAL" clId="{635A08ED-BFCD-4FE5-A4F9-BA87FA4E37B3}" dt="2024-03-11T21:27:49.916" v="92" actId="26606"/>
          <ac:spMkLst>
            <pc:docMk/>
            <pc:sldMk cId="1013159477" sldId="258"/>
            <ac:spMk id="10" creationId="{E51BA4DF-2BD4-4EC2-B1DB-B27C8AC71864}"/>
          </ac:spMkLst>
        </pc:spChg>
        <pc:graphicFrameChg chg="add">
          <ac:chgData name="Hamid Mahroeian" userId="c4bc1607-eb7f-4254-8d7b-902ad2f47250" providerId="ADAL" clId="{635A08ED-BFCD-4FE5-A4F9-BA87FA4E37B3}" dt="2024-03-11T21:27:49.916" v="92" actId="26606"/>
          <ac:graphicFrameMkLst>
            <pc:docMk/>
            <pc:sldMk cId="1013159477" sldId="258"/>
            <ac:graphicFrameMk id="5" creationId="{3A315112-98BD-A6DB-1091-60D942699F1D}"/>
          </ac:graphicFrameMkLst>
        </pc:graphicFrameChg>
        <pc:picChg chg="add">
          <ac:chgData name="Hamid Mahroeian" userId="c4bc1607-eb7f-4254-8d7b-902ad2f47250" providerId="ADAL" clId="{635A08ED-BFCD-4FE5-A4F9-BA87FA4E37B3}" dt="2024-03-11T21:27:49.916" v="92" actId="26606"/>
          <ac:picMkLst>
            <pc:docMk/>
            <pc:sldMk cId="1013159477" sldId="258"/>
            <ac:picMk id="6" creationId="{F72E183C-2CB0-C070-17A8-5BB17020D6FF}"/>
          </ac:picMkLst>
        </pc:picChg>
      </pc:sldChg>
      <pc:sldChg chg="addSp modSp new mod setBg">
        <pc:chgData name="Hamid Mahroeian" userId="c4bc1607-eb7f-4254-8d7b-902ad2f47250" providerId="ADAL" clId="{635A08ED-BFCD-4FE5-A4F9-BA87FA4E37B3}" dt="2024-03-11T21:28:16.108" v="93" actId="26606"/>
        <pc:sldMkLst>
          <pc:docMk/>
          <pc:sldMk cId="2276779508" sldId="259"/>
        </pc:sldMkLst>
        <pc:spChg chg="mod">
          <ac:chgData name="Hamid Mahroeian" userId="c4bc1607-eb7f-4254-8d7b-902ad2f47250" providerId="ADAL" clId="{635A08ED-BFCD-4FE5-A4F9-BA87FA4E37B3}" dt="2024-03-11T21:28:16.108" v="93" actId="26606"/>
          <ac:spMkLst>
            <pc:docMk/>
            <pc:sldMk cId="2276779508" sldId="259"/>
            <ac:spMk id="2" creationId="{46D54B39-0F76-0E6F-44A7-F9F9B68BF0C4}"/>
          </ac:spMkLst>
        </pc:spChg>
        <pc:spChg chg="mod">
          <ac:chgData name="Hamid Mahroeian" userId="c4bc1607-eb7f-4254-8d7b-902ad2f47250" providerId="ADAL" clId="{635A08ED-BFCD-4FE5-A4F9-BA87FA4E37B3}" dt="2024-03-11T21:28:16.108" v="93" actId="26606"/>
          <ac:spMkLst>
            <pc:docMk/>
            <pc:sldMk cId="2276779508" sldId="259"/>
            <ac:spMk id="3" creationId="{AE11DFA4-E898-DE08-C841-4750769146A3}"/>
          </ac:spMkLst>
        </pc:spChg>
        <pc:spChg chg="add">
          <ac:chgData name="Hamid Mahroeian" userId="c4bc1607-eb7f-4254-8d7b-902ad2f47250" providerId="ADAL" clId="{635A08ED-BFCD-4FE5-A4F9-BA87FA4E37B3}" dt="2024-03-11T21:28:16.108" v="93" actId="26606"/>
          <ac:spMkLst>
            <pc:docMk/>
            <pc:sldMk cId="2276779508" sldId="259"/>
            <ac:spMk id="8" creationId="{B6CDA21F-E7AF-4C75-8395-33F58D5B0E45}"/>
          </ac:spMkLst>
        </pc:spChg>
        <pc:spChg chg="add">
          <ac:chgData name="Hamid Mahroeian" userId="c4bc1607-eb7f-4254-8d7b-902ad2f47250" providerId="ADAL" clId="{635A08ED-BFCD-4FE5-A4F9-BA87FA4E37B3}" dt="2024-03-11T21:28:16.108" v="93" actId="26606"/>
          <ac:spMkLst>
            <pc:docMk/>
            <pc:sldMk cId="2276779508" sldId="259"/>
            <ac:spMk id="15" creationId="{D5B0017B-2ECA-49AF-B397-DC140825DF8D}"/>
          </ac:spMkLst>
        </pc:spChg>
        <pc:grpChg chg="add">
          <ac:chgData name="Hamid Mahroeian" userId="c4bc1607-eb7f-4254-8d7b-902ad2f47250" providerId="ADAL" clId="{635A08ED-BFCD-4FE5-A4F9-BA87FA4E37B3}" dt="2024-03-11T21:28:16.108" v="93" actId="26606"/>
          <ac:grpSpMkLst>
            <pc:docMk/>
            <pc:sldMk cId="2276779508" sldId="259"/>
            <ac:grpSpMk id="10" creationId="{AE1C45F0-260A-458C-96ED-C1F6D2151219}"/>
          </ac:grpSpMkLst>
        </pc:grpChg>
        <pc:cxnChg chg="add">
          <ac:chgData name="Hamid Mahroeian" userId="c4bc1607-eb7f-4254-8d7b-902ad2f47250" providerId="ADAL" clId="{635A08ED-BFCD-4FE5-A4F9-BA87FA4E37B3}" dt="2024-03-11T21:28:16.108" v="93" actId="26606"/>
          <ac:cxnSpMkLst>
            <pc:docMk/>
            <pc:sldMk cId="2276779508" sldId="259"/>
            <ac:cxnSpMk id="17" creationId="{6CF1BAF6-AD41-4082-B212-8A1F9A2E8779}"/>
          </ac:cxnSpMkLst>
        </pc:cxnChg>
      </pc:sldChg>
      <pc:sldChg chg="addSp modSp new mod setBg modNotesTx">
        <pc:chgData name="Hamid Mahroeian" userId="c4bc1607-eb7f-4254-8d7b-902ad2f47250" providerId="ADAL" clId="{635A08ED-BFCD-4FE5-A4F9-BA87FA4E37B3}" dt="2024-03-11T21:28:43.568" v="95" actId="20577"/>
        <pc:sldMkLst>
          <pc:docMk/>
          <pc:sldMk cId="3155840080" sldId="260"/>
        </pc:sldMkLst>
        <pc:spChg chg="mod">
          <ac:chgData name="Hamid Mahroeian" userId="c4bc1607-eb7f-4254-8d7b-902ad2f47250" providerId="ADAL" clId="{635A08ED-BFCD-4FE5-A4F9-BA87FA4E37B3}" dt="2024-03-11T21:28:37.180" v="94" actId="26606"/>
          <ac:spMkLst>
            <pc:docMk/>
            <pc:sldMk cId="3155840080" sldId="260"/>
            <ac:spMk id="2" creationId="{897DC330-C5F1-954E-8924-BF735D2695DE}"/>
          </ac:spMkLst>
        </pc:spChg>
        <pc:spChg chg="mod">
          <ac:chgData name="Hamid Mahroeian" userId="c4bc1607-eb7f-4254-8d7b-902ad2f47250" providerId="ADAL" clId="{635A08ED-BFCD-4FE5-A4F9-BA87FA4E37B3}" dt="2024-03-11T21:28:37.180" v="94" actId="26606"/>
          <ac:spMkLst>
            <pc:docMk/>
            <pc:sldMk cId="3155840080" sldId="260"/>
            <ac:spMk id="3" creationId="{62A047A1-DFF9-3A74-56F5-8D84AF4FA5F7}"/>
          </ac:spMkLst>
        </pc:spChg>
        <pc:spChg chg="add">
          <ac:chgData name="Hamid Mahroeian" userId="c4bc1607-eb7f-4254-8d7b-902ad2f47250" providerId="ADAL" clId="{635A08ED-BFCD-4FE5-A4F9-BA87FA4E37B3}" dt="2024-03-11T21:28:37.180" v="94" actId="26606"/>
          <ac:spMkLst>
            <pc:docMk/>
            <pc:sldMk cId="3155840080" sldId="260"/>
            <ac:spMk id="8" creationId="{DAF1966E-FD40-4A4A-B61B-C4DF7FA05F06}"/>
          </ac:spMkLst>
        </pc:spChg>
        <pc:spChg chg="add">
          <ac:chgData name="Hamid Mahroeian" userId="c4bc1607-eb7f-4254-8d7b-902ad2f47250" providerId="ADAL" clId="{635A08ED-BFCD-4FE5-A4F9-BA87FA4E37B3}" dt="2024-03-11T21:28:37.180" v="94" actId="26606"/>
          <ac:spMkLst>
            <pc:docMk/>
            <pc:sldMk cId="3155840080" sldId="260"/>
            <ac:spMk id="10" creationId="{047BFA19-D45E-416B-A404-7AF2F3F27017}"/>
          </ac:spMkLst>
        </pc:spChg>
        <pc:spChg chg="add">
          <ac:chgData name="Hamid Mahroeian" userId="c4bc1607-eb7f-4254-8d7b-902ad2f47250" providerId="ADAL" clId="{635A08ED-BFCD-4FE5-A4F9-BA87FA4E37B3}" dt="2024-03-11T21:28:37.180" v="94" actId="26606"/>
          <ac:spMkLst>
            <pc:docMk/>
            <pc:sldMk cId="3155840080" sldId="260"/>
            <ac:spMk id="12" creationId="{8E0105E7-23DB-4CF2-8258-FF47C7620F6E}"/>
          </ac:spMkLst>
        </pc:spChg>
        <pc:spChg chg="add">
          <ac:chgData name="Hamid Mahroeian" userId="c4bc1607-eb7f-4254-8d7b-902ad2f47250" providerId="ADAL" clId="{635A08ED-BFCD-4FE5-A4F9-BA87FA4E37B3}" dt="2024-03-11T21:28:37.180" v="94" actId="26606"/>
          <ac:spMkLst>
            <pc:docMk/>
            <pc:sldMk cId="3155840080" sldId="260"/>
            <ac:spMk id="14" creationId="{074B4F7D-14B2-478B-8BF5-01E4E0C5D263}"/>
          </ac:spMkLst>
        </pc:spChg>
      </pc:sldChg>
      <pc:sldChg chg="addSp modSp new mod setBg">
        <pc:chgData name="Hamid Mahroeian" userId="c4bc1607-eb7f-4254-8d7b-902ad2f47250" providerId="ADAL" clId="{635A08ED-BFCD-4FE5-A4F9-BA87FA4E37B3}" dt="2024-03-11T21:34:12.748" v="188" actId="26606"/>
        <pc:sldMkLst>
          <pc:docMk/>
          <pc:sldMk cId="1467402884" sldId="261"/>
        </pc:sldMkLst>
        <pc:spChg chg="mod">
          <ac:chgData name="Hamid Mahroeian" userId="c4bc1607-eb7f-4254-8d7b-902ad2f47250" providerId="ADAL" clId="{635A08ED-BFCD-4FE5-A4F9-BA87FA4E37B3}" dt="2024-03-11T21:34:12.748" v="188" actId="26606"/>
          <ac:spMkLst>
            <pc:docMk/>
            <pc:sldMk cId="1467402884" sldId="261"/>
            <ac:spMk id="2" creationId="{563B9305-D823-35E5-52C8-08845F36EC22}"/>
          </ac:spMkLst>
        </pc:spChg>
        <pc:spChg chg="mod">
          <ac:chgData name="Hamid Mahroeian" userId="c4bc1607-eb7f-4254-8d7b-902ad2f47250" providerId="ADAL" clId="{635A08ED-BFCD-4FE5-A4F9-BA87FA4E37B3}" dt="2024-03-11T21:34:12.748" v="188" actId="26606"/>
          <ac:spMkLst>
            <pc:docMk/>
            <pc:sldMk cId="1467402884" sldId="261"/>
            <ac:spMk id="3" creationId="{23BE3609-1B7E-B20E-EDBB-2960E2F9D136}"/>
          </ac:spMkLst>
        </pc:spChg>
        <pc:spChg chg="add">
          <ac:chgData name="Hamid Mahroeian" userId="c4bc1607-eb7f-4254-8d7b-902ad2f47250" providerId="ADAL" clId="{635A08ED-BFCD-4FE5-A4F9-BA87FA4E37B3}" dt="2024-03-11T21:34:12.748" v="188" actId="26606"/>
          <ac:spMkLst>
            <pc:docMk/>
            <pc:sldMk cId="1467402884" sldId="261"/>
            <ac:spMk id="10" creationId="{572A6AC3-A5EB-4E50-B460-8B0A428F31B0}"/>
          </ac:spMkLst>
        </pc:spChg>
        <pc:picChg chg="add">
          <ac:chgData name="Hamid Mahroeian" userId="c4bc1607-eb7f-4254-8d7b-902ad2f47250" providerId="ADAL" clId="{635A08ED-BFCD-4FE5-A4F9-BA87FA4E37B3}" dt="2024-03-11T21:34:12.748" v="188" actId="26606"/>
          <ac:picMkLst>
            <pc:docMk/>
            <pc:sldMk cId="1467402884" sldId="261"/>
            <ac:picMk id="7" creationId="{2E6AC7A2-53BE-460F-5B5E-CA66738C2B29}"/>
          </ac:picMkLst>
        </pc:picChg>
      </pc:sldChg>
      <pc:sldChg chg="addSp modSp new mod setBg">
        <pc:chgData name="Hamid Mahroeian" userId="c4bc1607-eb7f-4254-8d7b-902ad2f47250" providerId="ADAL" clId="{635A08ED-BFCD-4FE5-A4F9-BA87FA4E37B3}" dt="2024-03-11T21:34:23.825" v="189" actId="26606"/>
        <pc:sldMkLst>
          <pc:docMk/>
          <pc:sldMk cId="2999005549" sldId="262"/>
        </pc:sldMkLst>
        <pc:spChg chg="mod">
          <ac:chgData name="Hamid Mahroeian" userId="c4bc1607-eb7f-4254-8d7b-902ad2f47250" providerId="ADAL" clId="{635A08ED-BFCD-4FE5-A4F9-BA87FA4E37B3}" dt="2024-03-11T21:34:23.825" v="189" actId="26606"/>
          <ac:spMkLst>
            <pc:docMk/>
            <pc:sldMk cId="2999005549" sldId="262"/>
            <ac:spMk id="2" creationId="{0BA40568-56A1-0A75-D126-87C7E573DC83}"/>
          </ac:spMkLst>
        </pc:spChg>
        <pc:spChg chg="mod">
          <ac:chgData name="Hamid Mahroeian" userId="c4bc1607-eb7f-4254-8d7b-902ad2f47250" providerId="ADAL" clId="{635A08ED-BFCD-4FE5-A4F9-BA87FA4E37B3}" dt="2024-03-11T21:34:23.825" v="189" actId="26606"/>
          <ac:spMkLst>
            <pc:docMk/>
            <pc:sldMk cId="2999005549" sldId="262"/>
            <ac:spMk id="3" creationId="{E0661554-9010-27B6-648B-8E532CA510F8}"/>
          </ac:spMkLst>
        </pc:spChg>
        <pc:spChg chg="add">
          <ac:chgData name="Hamid Mahroeian" userId="c4bc1607-eb7f-4254-8d7b-902ad2f47250" providerId="ADAL" clId="{635A08ED-BFCD-4FE5-A4F9-BA87FA4E37B3}" dt="2024-03-11T21:34:23.825" v="189" actId="26606"/>
          <ac:spMkLst>
            <pc:docMk/>
            <pc:sldMk cId="2999005549" sldId="262"/>
            <ac:spMk id="9" creationId="{9F7D5CDA-D291-4307-BF55-1381FED29634}"/>
          </ac:spMkLst>
        </pc:spChg>
        <pc:picChg chg="add">
          <ac:chgData name="Hamid Mahroeian" userId="c4bc1607-eb7f-4254-8d7b-902ad2f47250" providerId="ADAL" clId="{635A08ED-BFCD-4FE5-A4F9-BA87FA4E37B3}" dt="2024-03-11T21:34:23.825" v="189" actId="26606"/>
          <ac:picMkLst>
            <pc:docMk/>
            <pc:sldMk cId="2999005549" sldId="262"/>
            <ac:picMk id="5" creationId="{4A913CA3-025F-6E98-C35B-5380457E3ADA}"/>
          </ac:picMkLst>
        </pc:picChg>
      </pc:sldChg>
      <pc:sldChg chg="addSp delSp modSp new mod setBg">
        <pc:chgData name="Hamid Mahroeian" userId="c4bc1607-eb7f-4254-8d7b-902ad2f47250" providerId="ADAL" clId="{635A08ED-BFCD-4FE5-A4F9-BA87FA4E37B3}" dt="2024-03-11T21:34:38.366" v="190" actId="26606"/>
        <pc:sldMkLst>
          <pc:docMk/>
          <pc:sldMk cId="359307348" sldId="263"/>
        </pc:sldMkLst>
        <pc:spChg chg="mod">
          <ac:chgData name="Hamid Mahroeian" userId="c4bc1607-eb7f-4254-8d7b-902ad2f47250" providerId="ADAL" clId="{635A08ED-BFCD-4FE5-A4F9-BA87FA4E37B3}" dt="2024-03-11T21:34:38.366" v="190" actId="26606"/>
          <ac:spMkLst>
            <pc:docMk/>
            <pc:sldMk cId="359307348" sldId="263"/>
            <ac:spMk id="2" creationId="{E85C20D2-45E1-86FF-B4A2-41CD51B8AE6A}"/>
          </ac:spMkLst>
        </pc:spChg>
        <pc:spChg chg="del mod">
          <ac:chgData name="Hamid Mahroeian" userId="c4bc1607-eb7f-4254-8d7b-902ad2f47250" providerId="ADAL" clId="{635A08ED-BFCD-4FE5-A4F9-BA87FA4E37B3}" dt="2024-03-11T21:34:38.366" v="190" actId="26606"/>
          <ac:spMkLst>
            <pc:docMk/>
            <pc:sldMk cId="359307348" sldId="263"/>
            <ac:spMk id="3" creationId="{CBA8C64D-C1A2-03B2-2586-AC1D29F96905}"/>
          </ac:spMkLst>
        </pc:spChg>
        <pc:spChg chg="add">
          <ac:chgData name="Hamid Mahroeian" userId="c4bc1607-eb7f-4254-8d7b-902ad2f47250" providerId="ADAL" clId="{635A08ED-BFCD-4FE5-A4F9-BA87FA4E37B3}" dt="2024-03-11T21:34:38.366" v="190" actId="26606"/>
          <ac:spMkLst>
            <pc:docMk/>
            <pc:sldMk cId="359307348" sldId="263"/>
            <ac:spMk id="9" creationId="{BACC6370-2D7E-4714-9D71-7542949D7D5D}"/>
          </ac:spMkLst>
        </pc:spChg>
        <pc:spChg chg="add">
          <ac:chgData name="Hamid Mahroeian" userId="c4bc1607-eb7f-4254-8d7b-902ad2f47250" providerId="ADAL" clId="{635A08ED-BFCD-4FE5-A4F9-BA87FA4E37B3}" dt="2024-03-11T21:34:38.366" v="190" actId="26606"/>
          <ac:spMkLst>
            <pc:docMk/>
            <pc:sldMk cId="359307348" sldId="263"/>
            <ac:spMk id="11" creationId="{F68B3F68-107C-434F-AA38-110D5EA91B85}"/>
          </ac:spMkLst>
        </pc:spChg>
        <pc:spChg chg="add">
          <ac:chgData name="Hamid Mahroeian" userId="c4bc1607-eb7f-4254-8d7b-902ad2f47250" providerId="ADAL" clId="{635A08ED-BFCD-4FE5-A4F9-BA87FA4E37B3}" dt="2024-03-11T21:34:38.366" v="190" actId="26606"/>
          <ac:spMkLst>
            <pc:docMk/>
            <pc:sldMk cId="359307348" sldId="263"/>
            <ac:spMk id="13" creationId="{AAD0DBB9-1A4B-4391-81D4-CB19F9AB918A}"/>
          </ac:spMkLst>
        </pc:spChg>
        <pc:spChg chg="add">
          <ac:chgData name="Hamid Mahroeian" userId="c4bc1607-eb7f-4254-8d7b-902ad2f47250" providerId="ADAL" clId="{635A08ED-BFCD-4FE5-A4F9-BA87FA4E37B3}" dt="2024-03-11T21:34:38.366" v="190" actId="26606"/>
          <ac:spMkLst>
            <pc:docMk/>
            <pc:sldMk cId="359307348" sldId="263"/>
            <ac:spMk id="15" creationId="{063BBA22-50EA-4C4D-BE05-F1CE4E63AA56}"/>
          </ac:spMkLst>
        </pc:spChg>
        <pc:graphicFrameChg chg="add">
          <ac:chgData name="Hamid Mahroeian" userId="c4bc1607-eb7f-4254-8d7b-902ad2f47250" providerId="ADAL" clId="{635A08ED-BFCD-4FE5-A4F9-BA87FA4E37B3}" dt="2024-03-11T21:34:38.366" v="190" actId="26606"/>
          <ac:graphicFrameMkLst>
            <pc:docMk/>
            <pc:sldMk cId="359307348" sldId="263"/>
            <ac:graphicFrameMk id="5" creationId="{914D67CE-4E0D-11D0-432D-39698B6085C8}"/>
          </ac:graphicFrameMkLst>
        </pc:graphicFrameChg>
      </pc:sldChg>
      <pc:sldChg chg="addSp delSp modSp new mod setBg modNotesTx">
        <pc:chgData name="Hamid Mahroeian" userId="c4bc1607-eb7f-4254-8d7b-902ad2f47250" providerId="ADAL" clId="{635A08ED-BFCD-4FE5-A4F9-BA87FA4E37B3}" dt="2024-03-11T21:37:16.617" v="219" actId="122"/>
        <pc:sldMkLst>
          <pc:docMk/>
          <pc:sldMk cId="3839925184" sldId="264"/>
        </pc:sldMkLst>
        <pc:spChg chg="mod">
          <ac:chgData name="Hamid Mahroeian" userId="c4bc1607-eb7f-4254-8d7b-902ad2f47250" providerId="ADAL" clId="{635A08ED-BFCD-4FE5-A4F9-BA87FA4E37B3}" dt="2024-03-11T21:36:03.839" v="198" actId="26606"/>
          <ac:spMkLst>
            <pc:docMk/>
            <pc:sldMk cId="3839925184" sldId="264"/>
            <ac:spMk id="2" creationId="{13A135AA-4B7A-173F-79C8-4030AD41E806}"/>
          </ac:spMkLst>
        </pc:spChg>
        <pc:spChg chg="add del mod">
          <ac:chgData name="Hamid Mahroeian" userId="c4bc1607-eb7f-4254-8d7b-902ad2f47250" providerId="ADAL" clId="{635A08ED-BFCD-4FE5-A4F9-BA87FA4E37B3}" dt="2024-03-11T21:36:03.839" v="198" actId="26606"/>
          <ac:spMkLst>
            <pc:docMk/>
            <pc:sldMk cId="3839925184" sldId="264"/>
            <ac:spMk id="3" creationId="{1A5C0B50-E64B-4334-EC17-7D4760DF453F}"/>
          </ac:spMkLst>
        </pc:spChg>
        <pc:spChg chg="add mod">
          <ac:chgData name="Hamid Mahroeian" userId="c4bc1607-eb7f-4254-8d7b-902ad2f47250" providerId="ADAL" clId="{635A08ED-BFCD-4FE5-A4F9-BA87FA4E37B3}" dt="2024-03-11T21:37:16.617" v="219" actId="122"/>
          <ac:spMkLst>
            <pc:docMk/>
            <pc:sldMk cId="3839925184" sldId="264"/>
            <ac:spMk id="4" creationId="{807214B7-FA22-C954-8466-76774799BEC7}"/>
          </ac:spMkLst>
        </pc:spChg>
        <pc:spChg chg="add">
          <ac:chgData name="Hamid Mahroeian" userId="c4bc1607-eb7f-4254-8d7b-902ad2f47250" providerId="ADAL" clId="{635A08ED-BFCD-4FE5-A4F9-BA87FA4E37B3}" dt="2024-03-11T21:36:03.839" v="198" actId="26606"/>
          <ac:spMkLst>
            <pc:docMk/>
            <pc:sldMk cId="3839925184" sldId="264"/>
            <ac:spMk id="6" creationId="{BACC6370-2D7E-4714-9D71-7542949D7D5D}"/>
          </ac:spMkLst>
        </pc:spChg>
        <pc:spChg chg="add">
          <ac:chgData name="Hamid Mahroeian" userId="c4bc1607-eb7f-4254-8d7b-902ad2f47250" providerId="ADAL" clId="{635A08ED-BFCD-4FE5-A4F9-BA87FA4E37B3}" dt="2024-03-11T21:36:03.839" v="198" actId="26606"/>
          <ac:spMkLst>
            <pc:docMk/>
            <pc:sldMk cId="3839925184" sldId="264"/>
            <ac:spMk id="7" creationId="{F68B3F68-107C-434F-AA38-110D5EA91B85}"/>
          </ac:spMkLst>
        </pc:spChg>
        <pc:spChg chg="add">
          <ac:chgData name="Hamid Mahroeian" userId="c4bc1607-eb7f-4254-8d7b-902ad2f47250" providerId="ADAL" clId="{635A08ED-BFCD-4FE5-A4F9-BA87FA4E37B3}" dt="2024-03-11T21:36:03.839" v="198" actId="26606"/>
          <ac:spMkLst>
            <pc:docMk/>
            <pc:sldMk cId="3839925184" sldId="264"/>
            <ac:spMk id="8" creationId="{AAD0DBB9-1A4B-4391-81D4-CB19F9AB918A}"/>
          </ac:spMkLst>
        </pc:spChg>
        <pc:spChg chg="add del">
          <ac:chgData name="Hamid Mahroeian" userId="c4bc1607-eb7f-4254-8d7b-902ad2f47250" providerId="ADAL" clId="{635A08ED-BFCD-4FE5-A4F9-BA87FA4E37B3}" dt="2024-03-11T21:35:45.137" v="197" actId="26606"/>
          <ac:spMkLst>
            <pc:docMk/>
            <pc:sldMk cId="3839925184" sldId="264"/>
            <ac:spMk id="9" creationId="{BACC6370-2D7E-4714-9D71-7542949D7D5D}"/>
          </ac:spMkLst>
        </pc:spChg>
        <pc:spChg chg="add">
          <ac:chgData name="Hamid Mahroeian" userId="c4bc1607-eb7f-4254-8d7b-902ad2f47250" providerId="ADAL" clId="{635A08ED-BFCD-4FE5-A4F9-BA87FA4E37B3}" dt="2024-03-11T21:36:03.839" v="198" actId="26606"/>
          <ac:spMkLst>
            <pc:docMk/>
            <pc:sldMk cId="3839925184" sldId="264"/>
            <ac:spMk id="10" creationId="{063BBA22-50EA-4C4D-BE05-F1CE4E63AA56}"/>
          </ac:spMkLst>
        </pc:spChg>
        <pc:spChg chg="add del">
          <ac:chgData name="Hamid Mahroeian" userId="c4bc1607-eb7f-4254-8d7b-902ad2f47250" providerId="ADAL" clId="{635A08ED-BFCD-4FE5-A4F9-BA87FA4E37B3}" dt="2024-03-11T21:35:45.137" v="197" actId="26606"/>
          <ac:spMkLst>
            <pc:docMk/>
            <pc:sldMk cId="3839925184" sldId="264"/>
            <ac:spMk id="11" creationId="{F68B3F68-107C-434F-AA38-110D5EA91B85}"/>
          </ac:spMkLst>
        </pc:spChg>
        <pc:spChg chg="add del">
          <ac:chgData name="Hamid Mahroeian" userId="c4bc1607-eb7f-4254-8d7b-902ad2f47250" providerId="ADAL" clId="{635A08ED-BFCD-4FE5-A4F9-BA87FA4E37B3}" dt="2024-03-11T21:35:45.137" v="197" actId="26606"/>
          <ac:spMkLst>
            <pc:docMk/>
            <pc:sldMk cId="3839925184" sldId="264"/>
            <ac:spMk id="13" creationId="{AAD0DBB9-1A4B-4391-81D4-CB19F9AB918A}"/>
          </ac:spMkLst>
        </pc:spChg>
        <pc:spChg chg="add del">
          <ac:chgData name="Hamid Mahroeian" userId="c4bc1607-eb7f-4254-8d7b-902ad2f47250" providerId="ADAL" clId="{635A08ED-BFCD-4FE5-A4F9-BA87FA4E37B3}" dt="2024-03-11T21:35:45.137" v="197" actId="26606"/>
          <ac:spMkLst>
            <pc:docMk/>
            <pc:sldMk cId="3839925184" sldId="264"/>
            <ac:spMk id="15" creationId="{063BBA22-50EA-4C4D-BE05-F1CE4E63AA56}"/>
          </ac:spMkLst>
        </pc:spChg>
        <pc:graphicFrameChg chg="add del mod">
          <ac:chgData name="Hamid Mahroeian" userId="c4bc1607-eb7f-4254-8d7b-902ad2f47250" providerId="ADAL" clId="{635A08ED-BFCD-4FE5-A4F9-BA87FA4E37B3}" dt="2024-03-11T21:35:45.137" v="197" actId="26606"/>
          <ac:graphicFrameMkLst>
            <pc:docMk/>
            <pc:sldMk cId="3839925184" sldId="264"/>
            <ac:graphicFrameMk id="5" creationId="{31B887A3-0E54-7368-6BCB-552A0842BD99}"/>
          </ac:graphicFrameMkLst>
        </pc:graphicFrameChg>
        <pc:graphicFrameChg chg="add mod">
          <ac:chgData name="Hamid Mahroeian" userId="c4bc1607-eb7f-4254-8d7b-902ad2f47250" providerId="ADAL" clId="{635A08ED-BFCD-4FE5-A4F9-BA87FA4E37B3}" dt="2024-03-11T21:37:05.619" v="211" actId="1076"/>
          <ac:graphicFrameMkLst>
            <pc:docMk/>
            <pc:sldMk cId="3839925184" sldId="264"/>
            <ac:graphicFrameMk id="12" creationId="{72AB8DA1-E94E-058E-272E-7E1FC12C5C1A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C6484-C323-493A-8359-65D405D0A31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B00F4EC-34C6-4649-B558-DC81BAB683B6}">
      <dgm:prSet/>
      <dgm:spPr/>
      <dgm:t>
        <a:bodyPr/>
        <a:lstStyle/>
        <a:p>
          <a:r>
            <a:rPr lang="en-NZ" b="1" i="0"/>
            <a:t>Customer Information:</a:t>
          </a:r>
          <a:endParaRPr lang="en-US"/>
        </a:p>
      </dgm:t>
    </dgm:pt>
    <dgm:pt modelId="{253AB5FE-A229-4A57-8777-94B084C29971}" type="parTrans" cxnId="{B53ADCE0-0207-4F23-90A7-CD911F911DB6}">
      <dgm:prSet/>
      <dgm:spPr/>
      <dgm:t>
        <a:bodyPr/>
        <a:lstStyle/>
        <a:p>
          <a:endParaRPr lang="en-US"/>
        </a:p>
      </dgm:t>
    </dgm:pt>
    <dgm:pt modelId="{7EA744E5-62A6-4059-855E-E609301914AF}" type="sibTrans" cxnId="{B53ADCE0-0207-4F23-90A7-CD911F911DB6}">
      <dgm:prSet/>
      <dgm:spPr/>
      <dgm:t>
        <a:bodyPr/>
        <a:lstStyle/>
        <a:p>
          <a:endParaRPr lang="en-US"/>
        </a:p>
      </dgm:t>
    </dgm:pt>
    <dgm:pt modelId="{05AD9008-0AAA-45D7-800C-54E4387C5A3C}">
      <dgm:prSet/>
      <dgm:spPr/>
      <dgm:t>
        <a:bodyPr/>
        <a:lstStyle/>
        <a:p>
          <a:r>
            <a:rPr lang="en-NZ" b="1" i="0"/>
            <a:t>Database Usage:</a:t>
          </a:r>
          <a:r>
            <a:rPr lang="en-NZ" b="0" i="0"/>
            <a:t> A central database stores customer information, including personal details, account numbers, contact information, and transaction history.</a:t>
          </a:r>
          <a:endParaRPr lang="en-US"/>
        </a:p>
      </dgm:t>
    </dgm:pt>
    <dgm:pt modelId="{81FF55E6-CD60-4BA9-B26F-A27EA4B22030}" type="parTrans" cxnId="{F1F06184-CC80-42C0-8D89-D26BECEAB763}">
      <dgm:prSet/>
      <dgm:spPr/>
      <dgm:t>
        <a:bodyPr/>
        <a:lstStyle/>
        <a:p>
          <a:endParaRPr lang="en-US"/>
        </a:p>
      </dgm:t>
    </dgm:pt>
    <dgm:pt modelId="{E4C98493-46B2-402E-8441-CBCEC0E16977}" type="sibTrans" cxnId="{F1F06184-CC80-42C0-8D89-D26BECEAB763}">
      <dgm:prSet/>
      <dgm:spPr/>
      <dgm:t>
        <a:bodyPr/>
        <a:lstStyle/>
        <a:p>
          <a:endParaRPr lang="en-US"/>
        </a:p>
      </dgm:t>
    </dgm:pt>
    <dgm:pt modelId="{91EB2B1B-C25E-4F2C-A980-E6BF0827B8F6}">
      <dgm:prSet/>
      <dgm:spPr/>
      <dgm:t>
        <a:bodyPr/>
        <a:lstStyle/>
        <a:p>
          <a:r>
            <a:rPr lang="en-NZ" b="1" i="0"/>
            <a:t>Example:</a:t>
          </a:r>
          <a:r>
            <a:rPr lang="en-NZ" b="0" i="0"/>
            <a:t> When a customer logs in, the system retrieves their account details from the database, displaying account balances, recent transactions, and other relevant information.</a:t>
          </a:r>
          <a:endParaRPr lang="en-US"/>
        </a:p>
      </dgm:t>
    </dgm:pt>
    <dgm:pt modelId="{9D58E1C0-D09B-44B2-9420-07E50B66A9F5}" type="parTrans" cxnId="{96891902-0117-47D7-870C-D57773765179}">
      <dgm:prSet/>
      <dgm:spPr/>
      <dgm:t>
        <a:bodyPr/>
        <a:lstStyle/>
        <a:p>
          <a:endParaRPr lang="en-US"/>
        </a:p>
      </dgm:t>
    </dgm:pt>
    <dgm:pt modelId="{3770646A-61B6-4BDE-A21B-7706C97CFE8E}" type="sibTrans" cxnId="{96891902-0117-47D7-870C-D57773765179}">
      <dgm:prSet/>
      <dgm:spPr/>
      <dgm:t>
        <a:bodyPr/>
        <a:lstStyle/>
        <a:p>
          <a:endParaRPr lang="en-US"/>
        </a:p>
      </dgm:t>
    </dgm:pt>
    <dgm:pt modelId="{30DBD622-EA6B-4A21-BD86-7B6DD314496A}">
      <dgm:prSet/>
      <dgm:spPr/>
      <dgm:t>
        <a:bodyPr/>
        <a:lstStyle/>
        <a:p>
          <a:r>
            <a:rPr lang="en-NZ" b="1" i="0"/>
            <a:t>Transaction Processing:</a:t>
          </a:r>
          <a:endParaRPr lang="en-US"/>
        </a:p>
      </dgm:t>
    </dgm:pt>
    <dgm:pt modelId="{BB4D4E4C-865D-4C62-9346-F0E3E307E80A}" type="parTrans" cxnId="{7DA9441F-69FC-44D3-96B7-64ECF1AAC5B5}">
      <dgm:prSet/>
      <dgm:spPr/>
      <dgm:t>
        <a:bodyPr/>
        <a:lstStyle/>
        <a:p>
          <a:endParaRPr lang="en-US"/>
        </a:p>
      </dgm:t>
    </dgm:pt>
    <dgm:pt modelId="{58FC21E1-814C-4043-BFCB-5201B92CAFD1}" type="sibTrans" cxnId="{7DA9441F-69FC-44D3-96B7-64ECF1AAC5B5}">
      <dgm:prSet/>
      <dgm:spPr/>
      <dgm:t>
        <a:bodyPr/>
        <a:lstStyle/>
        <a:p>
          <a:endParaRPr lang="en-US"/>
        </a:p>
      </dgm:t>
    </dgm:pt>
    <dgm:pt modelId="{C109E3F5-DED2-4C4B-8E63-3BB68CE326AF}">
      <dgm:prSet/>
      <dgm:spPr/>
      <dgm:t>
        <a:bodyPr/>
        <a:lstStyle/>
        <a:p>
          <a:r>
            <a:rPr lang="en-NZ" b="1" i="0"/>
            <a:t>Database Usage:</a:t>
          </a:r>
          <a:r>
            <a:rPr lang="en-NZ" b="0" i="0"/>
            <a:t> Every financial transaction, whether it's transferring money, paying bills, or depositing funds, is recorded in the database.</a:t>
          </a:r>
          <a:endParaRPr lang="en-US"/>
        </a:p>
      </dgm:t>
    </dgm:pt>
    <dgm:pt modelId="{5792FCD3-801E-4888-9739-9938B54DA24D}" type="parTrans" cxnId="{695F70CE-8A98-4256-878F-7820EA4DCA0C}">
      <dgm:prSet/>
      <dgm:spPr/>
      <dgm:t>
        <a:bodyPr/>
        <a:lstStyle/>
        <a:p>
          <a:endParaRPr lang="en-US"/>
        </a:p>
      </dgm:t>
    </dgm:pt>
    <dgm:pt modelId="{4A2A7197-BB02-463D-92C0-766010A1572B}" type="sibTrans" cxnId="{695F70CE-8A98-4256-878F-7820EA4DCA0C}">
      <dgm:prSet/>
      <dgm:spPr/>
      <dgm:t>
        <a:bodyPr/>
        <a:lstStyle/>
        <a:p>
          <a:endParaRPr lang="en-US"/>
        </a:p>
      </dgm:t>
    </dgm:pt>
    <dgm:pt modelId="{396A6009-0724-4865-8933-0D4D36624C4A}">
      <dgm:prSet/>
      <dgm:spPr/>
      <dgm:t>
        <a:bodyPr/>
        <a:lstStyle/>
        <a:p>
          <a:r>
            <a:rPr lang="en-NZ" b="1" i="0"/>
            <a:t>Example:</a:t>
          </a:r>
          <a:r>
            <a:rPr lang="en-NZ" b="0" i="0"/>
            <a:t> When a customer transfers money between accounts, the database updates the balances for both accounts and records the transaction details, ensuring accurate and up-to-date financial information.</a:t>
          </a:r>
          <a:endParaRPr lang="en-US"/>
        </a:p>
      </dgm:t>
    </dgm:pt>
    <dgm:pt modelId="{6A93D242-E915-4349-B79E-D0A6FBE1EC0D}" type="parTrans" cxnId="{163E7896-3FCF-4481-B594-BB6BC10EA90F}">
      <dgm:prSet/>
      <dgm:spPr/>
      <dgm:t>
        <a:bodyPr/>
        <a:lstStyle/>
        <a:p>
          <a:endParaRPr lang="en-US"/>
        </a:p>
      </dgm:t>
    </dgm:pt>
    <dgm:pt modelId="{E53D4B87-07F4-4B40-8D6E-FDE32AB132A8}" type="sibTrans" cxnId="{163E7896-3FCF-4481-B594-BB6BC10EA90F}">
      <dgm:prSet/>
      <dgm:spPr/>
      <dgm:t>
        <a:bodyPr/>
        <a:lstStyle/>
        <a:p>
          <a:endParaRPr lang="en-US"/>
        </a:p>
      </dgm:t>
    </dgm:pt>
    <dgm:pt modelId="{7257B7D6-4FE3-405D-9F23-D4519E40F8ED}" type="pres">
      <dgm:prSet presAssocID="{4B7C6484-C323-493A-8359-65D405D0A316}" presName="linear" presStyleCnt="0">
        <dgm:presLayoutVars>
          <dgm:animLvl val="lvl"/>
          <dgm:resizeHandles val="exact"/>
        </dgm:presLayoutVars>
      </dgm:prSet>
      <dgm:spPr/>
    </dgm:pt>
    <dgm:pt modelId="{DDDA2612-65C3-4E9A-9663-B4DE8B8462FC}" type="pres">
      <dgm:prSet presAssocID="{0B00F4EC-34C6-4649-B558-DC81BAB683B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692BF9D-14AD-4C01-8FA7-965723AE6FFA}" type="pres">
      <dgm:prSet presAssocID="{0B00F4EC-34C6-4649-B558-DC81BAB683B6}" presName="childText" presStyleLbl="revTx" presStyleIdx="0" presStyleCnt="2">
        <dgm:presLayoutVars>
          <dgm:bulletEnabled val="1"/>
        </dgm:presLayoutVars>
      </dgm:prSet>
      <dgm:spPr/>
    </dgm:pt>
    <dgm:pt modelId="{391BF5CB-AF93-49B0-84BD-D9CEEA7538E4}" type="pres">
      <dgm:prSet presAssocID="{30DBD622-EA6B-4A21-BD86-7B6DD314496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ADB055B-7D26-4FA9-83F9-B3F83148EDCD}" type="pres">
      <dgm:prSet presAssocID="{30DBD622-EA6B-4A21-BD86-7B6DD314496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6891902-0117-47D7-870C-D57773765179}" srcId="{0B00F4EC-34C6-4649-B558-DC81BAB683B6}" destId="{91EB2B1B-C25E-4F2C-A980-E6BF0827B8F6}" srcOrd="1" destOrd="0" parTransId="{9D58E1C0-D09B-44B2-9420-07E50B66A9F5}" sibTransId="{3770646A-61B6-4BDE-A21B-7706C97CFE8E}"/>
    <dgm:cxn modelId="{B0F0BD0A-ECEA-4821-8C1C-7FC673EA246A}" type="presOf" srcId="{0B00F4EC-34C6-4649-B558-DC81BAB683B6}" destId="{DDDA2612-65C3-4E9A-9663-B4DE8B8462FC}" srcOrd="0" destOrd="0" presId="urn:microsoft.com/office/officeart/2005/8/layout/vList2"/>
    <dgm:cxn modelId="{969C8E17-662A-4BFD-8A11-B9CFF9874A07}" type="presOf" srcId="{C109E3F5-DED2-4C4B-8E63-3BB68CE326AF}" destId="{3ADB055B-7D26-4FA9-83F9-B3F83148EDCD}" srcOrd="0" destOrd="0" presId="urn:microsoft.com/office/officeart/2005/8/layout/vList2"/>
    <dgm:cxn modelId="{7DA9441F-69FC-44D3-96B7-64ECF1AAC5B5}" srcId="{4B7C6484-C323-493A-8359-65D405D0A316}" destId="{30DBD622-EA6B-4A21-BD86-7B6DD314496A}" srcOrd="1" destOrd="0" parTransId="{BB4D4E4C-865D-4C62-9346-F0E3E307E80A}" sibTransId="{58FC21E1-814C-4043-BFCB-5201B92CAFD1}"/>
    <dgm:cxn modelId="{DC15BF44-435B-45AF-8A63-2B4FEAC7E2D3}" type="presOf" srcId="{396A6009-0724-4865-8933-0D4D36624C4A}" destId="{3ADB055B-7D26-4FA9-83F9-B3F83148EDCD}" srcOrd="0" destOrd="1" presId="urn:microsoft.com/office/officeart/2005/8/layout/vList2"/>
    <dgm:cxn modelId="{E0081045-025E-4BC5-9E7F-E4F1FAABBECC}" type="presOf" srcId="{05AD9008-0AAA-45D7-800C-54E4387C5A3C}" destId="{E692BF9D-14AD-4C01-8FA7-965723AE6FFA}" srcOrd="0" destOrd="0" presId="urn:microsoft.com/office/officeart/2005/8/layout/vList2"/>
    <dgm:cxn modelId="{561B277A-A50B-44A9-99FF-DCC773CCED54}" type="presOf" srcId="{4B7C6484-C323-493A-8359-65D405D0A316}" destId="{7257B7D6-4FE3-405D-9F23-D4519E40F8ED}" srcOrd="0" destOrd="0" presId="urn:microsoft.com/office/officeart/2005/8/layout/vList2"/>
    <dgm:cxn modelId="{F1F06184-CC80-42C0-8D89-D26BECEAB763}" srcId="{0B00F4EC-34C6-4649-B558-DC81BAB683B6}" destId="{05AD9008-0AAA-45D7-800C-54E4387C5A3C}" srcOrd="0" destOrd="0" parTransId="{81FF55E6-CD60-4BA9-B26F-A27EA4B22030}" sibTransId="{E4C98493-46B2-402E-8441-CBCEC0E16977}"/>
    <dgm:cxn modelId="{163E7896-3FCF-4481-B594-BB6BC10EA90F}" srcId="{30DBD622-EA6B-4A21-BD86-7B6DD314496A}" destId="{396A6009-0724-4865-8933-0D4D36624C4A}" srcOrd="1" destOrd="0" parTransId="{6A93D242-E915-4349-B79E-D0A6FBE1EC0D}" sibTransId="{E53D4B87-07F4-4B40-8D6E-FDE32AB132A8}"/>
    <dgm:cxn modelId="{4ED989A3-7322-4BB6-B9E1-40C3D15FA339}" type="presOf" srcId="{91EB2B1B-C25E-4F2C-A980-E6BF0827B8F6}" destId="{E692BF9D-14AD-4C01-8FA7-965723AE6FFA}" srcOrd="0" destOrd="1" presId="urn:microsoft.com/office/officeart/2005/8/layout/vList2"/>
    <dgm:cxn modelId="{695F70CE-8A98-4256-878F-7820EA4DCA0C}" srcId="{30DBD622-EA6B-4A21-BD86-7B6DD314496A}" destId="{C109E3F5-DED2-4C4B-8E63-3BB68CE326AF}" srcOrd="0" destOrd="0" parTransId="{5792FCD3-801E-4888-9739-9938B54DA24D}" sibTransId="{4A2A7197-BB02-463D-92C0-766010A1572B}"/>
    <dgm:cxn modelId="{52B23FDA-A082-4663-87DD-33FA1DE92A22}" type="presOf" srcId="{30DBD622-EA6B-4A21-BD86-7B6DD314496A}" destId="{391BF5CB-AF93-49B0-84BD-D9CEEA7538E4}" srcOrd="0" destOrd="0" presId="urn:microsoft.com/office/officeart/2005/8/layout/vList2"/>
    <dgm:cxn modelId="{B53ADCE0-0207-4F23-90A7-CD911F911DB6}" srcId="{4B7C6484-C323-493A-8359-65D405D0A316}" destId="{0B00F4EC-34C6-4649-B558-DC81BAB683B6}" srcOrd="0" destOrd="0" parTransId="{253AB5FE-A229-4A57-8777-94B084C29971}" sibTransId="{7EA744E5-62A6-4059-855E-E609301914AF}"/>
    <dgm:cxn modelId="{82734BE0-5414-4913-9372-25BC8CE82607}" type="presParOf" srcId="{7257B7D6-4FE3-405D-9F23-D4519E40F8ED}" destId="{DDDA2612-65C3-4E9A-9663-B4DE8B8462FC}" srcOrd="0" destOrd="0" presId="urn:microsoft.com/office/officeart/2005/8/layout/vList2"/>
    <dgm:cxn modelId="{F83B69C9-192E-40CB-ACFC-6DBB75F8465C}" type="presParOf" srcId="{7257B7D6-4FE3-405D-9F23-D4519E40F8ED}" destId="{E692BF9D-14AD-4C01-8FA7-965723AE6FFA}" srcOrd="1" destOrd="0" presId="urn:microsoft.com/office/officeart/2005/8/layout/vList2"/>
    <dgm:cxn modelId="{2F150991-C357-470F-847A-9FCCAF064EF3}" type="presParOf" srcId="{7257B7D6-4FE3-405D-9F23-D4519E40F8ED}" destId="{391BF5CB-AF93-49B0-84BD-D9CEEA7538E4}" srcOrd="2" destOrd="0" presId="urn:microsoft.com/office/officeart/2005/8/layout/vList2"/>
    <dgm:cxn modelId="{BA1DE690-0CE9-4BA8-9F78-7D7446966F5D}" type="presParOf" srcId="{7257B7D6-4FE3-405D-9F23-D4519E40F8ED}" destId="{3ADB055B-7D26-4FA9-83F9-B3F83148EDC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CDE120-2206-43A5-8008-B919E36DE485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0485D33-2834-495C-8EE1-2258DB680A6C}">
      <dgm:prSet/>
      <dgm:spPr/>
      <dgm:t>
        <a:bodyPr/>
        <a:lstStyle/>
        <a:p>
          <a:pPr>
            <a:defRPr b="1"/>
          </a:pPr>
          <a:r>
            <a:rPr lang="en-NZ" b="1" i="0"/>
            <a:t>3. Enrollment and Registration:</a:t>
          </a:r>
          <a:endParaRPr lang="en-US"/>
        </a:p>
      </dgm:t>
    </dgm:pt>
    <dgm:pt modelId="{E3695356-574D-4A73-AF5C-C78FCED42AB2}" type="parTrans" cxnId="{EF60190D-E35A-4270-8993-EA4A5EF14BCA}">
      <dgm:prSet/>
      <dgm:spPr/>
      <dgm:t>
        <a:bodyPr/>
        <a:lstStyle/>
        <a:p>
          <a:endParaRPr lang="en-US"/>
        </a:p>
      </dgm:t>
    </dgm:pt>
    <dgm:pt modelId="{18055BF2-4F3E-4628-984A-CA3F05D2E67A}" type="sibTrans" cxnId="{EF60190D-E35A-4270-8993-EA4A5EF14BCA}">
      <dgm:prSet/>
      <dgm:spPr/>
      <dgm:t>
        <a:bodyPr/>
        <a:lstStyle/>
        <a:p>
          <a:endParaRPr lang="en-US"/>
        </a:p>
      </dgm:t>
    </dgm:pt>
    <dgm:pt modelId="{8221464B-1116-420A-BE54-9F671B74E9CD}">
      <dgm:prSet/>
      <dgm:spPr/>
      <dgm:t>
        <a:bodyPr/>
        <a:lstStyle/>
        <a:p>
          <a:r>
            <a:rPr lang="en-NZ" b="1" i="0"/>
            <a:t>Database Usage:</a:t>
          </a:r>
          <a:r>
            <a:rPr lang="en-NZ" b="0" i="0"/>
            <a:t> Each enrollment or registration action is recorded in the database to manage student course schedules and ensure accurate records.</a:t>
          </a:r>
          <a:endParaRPr lang="en-US"/>
        </a:p>
      </dgm:t>
    </dgm:pt>
    <dgm:pt modelId="{0F318D8F-9C46-4F3D-99EE-3623C7FBEC7F}" type="parTrans" cxnId="{858BDC14-5CF5-400C-9821-DFAE4B441C25}">
      <dgm:prSet/>
      <dgm:spPr/>
      <dgm:t>
        <a:bodyPr/>
        <a:lstStyle/>
        <a:p>
          <a:endParaRPr lang="en-US"/>
        </a:p>
      </dgm:t>
    </dgm:pt>
    <dgm:pt modelId="{F576AFCE-DF1F-483A-B7A6-8CF91321A50D}" type="sibTrans" cxnId="{858BDC14-5CF5-400C-9821-DFAE4B441C25}">
      <dgm:prSet/>
      <dgm:spPr/>
      <dgm:t>
        <a:bodyPr/>
        <a:lstStyle/>
        <a:p>
          <a:endParaRPr lang="en-US"/>
        </a:p>
      </dgm:t>
    </dgm:pt>
    <dgm:pt modelId="{C0CA3446-9B46-46AF-84E7-4B23CA101C4A}">
      <dgm:prSet/>
      <dgm:spPr/>
      <dgm:t>
        <a:bodyPr/>
        <a:lstStyle/>
        <a:p>
          <a:r>
            <a:rPr lang="en-NZ" b="1" i="0"/>
            <a:t>Example:</a:t>
          </a:r>
          <a:r>
            <a:rPr lang="en-NZ" b="0" i="0"/>
            <a:t> When a student registers for a course, the database updates the student's schedule, checks for prerequisites, and maintains an accurate count of enrolled students.</a:t>
          </a:r>
          <a:endParaRPr lang="en-US"/>
        </a:p>
      </dgm:t>
    </dgm:pt>
    <dgm:pt modelId="{00120986-C4E3-4584-BCF6-D5F2E60AAD81}" type="parTrans" cxnId="{6E1F4BB6-A5BD-40FA-8B5A-4F41C6CB03BA}">
      <dgm:prSet/>
      <dgm:spPr/>
      <dgm:t>
        <a:bodyPr/>
        <a:lstStyle/>
        <a:p>
          <a:endParaRPr lang="en-US"/>
        </a:p>
      </dgm:t>
    </dgm:pt>
    <dgm:pt modelId="{9EA6CF1E-9D17-40A0-B350-BC02FB0CCF82}" type="sibTrans" cxnId="{6E1F4BB6-A5BD-40FA-8B5A-4F41C6CB03BA}">
      <dgm:prSet/>
      <dgm:spPr/>
      <dgm:t>
        <a:bodyPr/>
        <a:lstStyle/>
        <a:p>
          <a:endParaRPr lang="en-US"/>
        </a:p>
      </dgm:t>
    </dgm:pt>
    <dgm:pt modelId="{61D6D49F-7B07-4CB8-ABDC-794A4E1C2CB6}">
      <dgm:prSet/>
      <dgm:spPr/>
      <dgm:t>
        <a:bodyPr/>
        <a:lstStyle/>
        <a:p>
          <a:pPr>
            <a:defRPr b="1"/>
          </a:pPr>
          <a:r>
            <a:rPr lang="en-NZ" b="1" i="0"/>
            <a:t>4. Grade Management:</a:t>
          </a:r>
          <a:endParaRPr lang="en-US"/>
        </a:p>
      </dgm:t>
    </dgm:pt>
    <dgm:pt modelId="{0C2803E0-1375-4541-A02D-F536253528DE}" type="parTrans" cxnId="{5DAE6133-481B-46AA-BD3A-DDB759F616FC}">
      <dgm:prSet/>
      <dgm:spPr/>
      <dgm:t>
        <a:bodyPr/>
        <a:lstStyle/>
        <a:p>
          <a:endParaRPr lang="en-US"/>
        </a:p>
      </dgm:t>
    </dgm:pt>
    <dgm:pt modelId="{510EA0FE-0A27-43D8-BE15-3D1A67FF98DE}" type="sibTrans" cxnId="{5DAE6133-481B-46AA-BD3A-DDB759F616FC}">
      <dgm:prSet/>
      <dgm:spPr/>
      <dgm:t>
        <a:bodyPr/>
        <a:lstStyle/>
        <a:p>
          <a:endParaRPr lang="en-US"/>
        </a:p>
      </dgm:t>
    </dgm:pt>
    <dgm:pt modelId="{35A3D86B-243C-4CF4-BCE1-BB1DACB954AE}">
      <dgm:prSet/>
      <dgm:spPr/>
      <dgm:t>
        <a:bodyPr/>
        <a:lstStyle/>
        <a:p>
          <a:r>
            <a:rPr lang="en-NZ" b="1" i="0"/>
            <a:t>Database Usage:</a:t>
          </a:r>
          <a:r>
            <a:rPr lang="en-NZ" b="0" i="0"/>
            <a:t> Student grades, assessments, and performance data are stored in the database to provide a comprehensive academic record.</a:t>
          </a:r>
          <a:endParaRPr lang="en-US"/>
        </a:p>
      </dgm:t>
    </dgm:pt>
    <dgm:pt modelId="{EA12BE56-518B-4B8C-833B-C3B476EAA170}" type="parTrans" cxnId="{DE156C11-F723-4D96-95B0-49C4CC60611C}">
      <dgm:prSet/>
      <dgm:spPr/>
      <dgm:t>
        <a:bodyPr/>
        <a:lstStyle/>
        <a:p>
          <a:endParaRPr lang="en-US"/>
        </a:p>
      </dgm:t>
    </dgm:pt>
    <dgm:pt modelId="{BCC585CB-F1B4-4B26-A921-20EBF15BD41A}" type="sibTrans" cxnId="{DE156C11-F723-4D96-95B0-49C4CC60611C}">
      <dgm:prSet/>
      <dgm:spPr/>
      <dgm:t>
        <a:bodyPr/>
        <a:lstStyle/>
        <a:p>
          <a:endParaRPr lang="en-US"/>
        </a:p>
      </dgm:t>
    </dgm:pt>
    <dgm:pt modelId="{7599055F-0F62-4A6B-9852-B0F529277E07}">
      <dgm:prSet/>
      <dgm:spPr/>
      <dgm:t>
        <a:bodyPr/>
        <a:lstStyle/>
        <a:p>
          <a:r>
            <a:rPr lang="en-NZ" b="1" i="0"/>
            <a:t>Example:</a:t>
          </a:r>
          <a:r>
            <a:rPr lang="en-NZ" b="0" i="0"/>
            <a:t> After completing an exam, the database records the grades, allowing students and faculty to access and review academic performance seamlessly.</a:t>
          </a:r>
          <a:endParaRPr lang="en-US"/>
        </a:p>
      </dgm:t>
    </dgm:pt>
    <dgm:pt modelId="{68C38DCB-E563-4EF0-BA57-4FC1B3E4ADCA}" type="parTrans" cxnId="{1CC9650F-5ABA-4944-BE06-3E91EAFF5BA4}">
      <dgm:prSet/>
      <dgm:spPr/>
      <dgm:t>
        <a:bodyPr/>
        <a:lstStyle/>
        <a:p>
          <a:endParaRPr lang="en-US"/>
        </a:p>
      </dgm:t>
    </dgm:pt>
    <dgm:pt modelId="{434EC8BC-9385-41E2-AD18-E17E8B7279A0}" type="sibTrans" cxnId="{1CC9650F-5ABA-4944-BE06-3E91EAFF5BA4}">
      <dgm:prSet/>
      <dgm:spPr/>
      <dgm:t>
        <a:bodyPr/>
        <a:lstStyle/>
        <a:p>
          <a:endParaRPr lang="en-US"/>
        </a:p>
      </dgm:t>
    </dgm:pt>
    <dgm:pt modelId="{DD8227AD-F183-4B94-9CA1-E5BCEB112E3D}" type="pres">
      <dgm:prSet presAssocID="{1ECDE120-2206-43A5-8008-B919E36DE485}" presName="root" presStyleCnt="0">
        <dgm:presLayoutVars>
          <dgm:dir/>
          <dgm:resizeHandles val="exact"/>
        </dgm:presLayoutVars>
      </dgm:prSet>
      <dgm:spPr/>
    </dgm:pt>
    <dgm:pt modelId="{4CD2BAAA-1A23-44FB-A65B-3F54696799DA}" type="pres">
      <dgm:prSet presAssocID="{30485D33-2834-495C-8EE1-2258DB680A6C}" presName="compNode" presStyleCnt="0"/>
      <dgm:spPr/>
    </dgm:pt>
    <dgm:pt modelId="{AA04F7F4-C182-4025-AA29-86450EDAC7E6}" type="pres">
      <dgm:prSet presAssocID="{30485D33-2834-495C-8EE1-2258DB680A6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AAC5F89-496A-4714-8300-00F245DF744F}" type="pres">
      <dgm:prSet presAssocID="{30485D33-2834-495C-8EE1-2258DB680A6C}" presName="iconSpace" presStyleCnt="0"/>
      <dgm:spPr/>
    </dgm:pt>
    <dgm:pt modelId="{84BCD53A-033F-4996-90B7-F6384BA0BBC2}" type="pres">
      <dgm:prSet presAssocID="{30485D33-2834-495C-8EE1-2258DB680A6C}" presName="parTx" presStyleLbl="revTx" presStyleIdx="0" presStyleCnt="4">
        <dgm:presLayoutVars>
          <dgm:chMax val="0"/>
          <dgm:chPref val="0"/>
        </dgm:presLayoutVars>
      </dgm:prSet>
      <dgm:spPr/>
    </dgm:pt>
    <dgm:pt modelId="{EBB27CDE-24DD-41F9-B43E-3D5CA1B2E624}" type="pres">
      <dgm:prSet presAssocID="{30485D33-2834-495C-8EE1-2258DB680A6C}" presName="txSpace" presStyleCnt="0"/>
      <dgm:spPr/>
    </dgm:pt>
    <dgm:pt modelId="{6512B5C9-F498-475C-AAC8-1CC36F32C3FD}" type="pres">
      <dgm:prSet presAssocID="{30485D33-2834-495C-8EE1-2258DB680A6C}" presName="desTx" presStyleLbl="revTx" presStyleIdx="1" presStyleCnt="4">
        <dgm:presLayoutVars/>
      </dgm:prSet>
      <dgm:spPr/>
    </dgm:pt>
    <dgm:pt modelId="{791974EA-87C0-4ACF-8D3B-A93FB7A2AB57}" type="pres">
      <dgm:prSet presAssocID="{18055BF2-4F3E-4628-984A-CA3F05D2E67A}" presName="sibTrans" presStyleCnt="0"/>
      <dgm:spPr/>
    </dgm:pt>
    <dgm:pt modelId="{FE21FDDD-2616-4432-A882-ACF2B6374F58}" type="pres">
      <dgm:prSet presAssocID="{61D6D49F-7B07-4CB8-ABDC-794A4E1C2CB6}" presName="compNode" presStyleCnt="0"/>
      <dgm:spPr/>
    </dgm:pt>
    <dgm:pt modelId="{27CD03C9-BDFD-4673-82D3-17A9B1060899}" type="pres">
      <dgm:prSet presAssocID="{61D6D49F-7B07-4CB8-ABDC-794A4E1C2CB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FA085D12-AABD-4E5B-B472-162F1D09D769}" type="pres">
      <dgm:prSet presAssocID="{61D6D49F-7B07-4CB8-ABDC-794A4E1C2CB6}" presName="iconSpace" presStyleCnt="0"/>
      <dgm:spPr/>
    </dgm:pt>
    <dgm:pt modelId="{AE512437-8588-499D-BEB1-FFD47AC53FAF}" type="pres">
      <dgm:prSet presAssocID="{61D6D49F-7B07-4CB8-ABDC-794A4E1C2CB6}" presName="parTx" presStyleLbl="revTx" presStyleIdx="2" presStyleCnt="4">
        <dgm:presLayoutVars>
          <dgm:chMax val="0"/>
          <dgm:chPref val="0"/>
        </dgm:presLayoutVars>
      </dgm:prSet>
      <dgm:spPr/>
    </dgm:pt>
    <dgm:pt modelId="{5FBBBE59-908D-4469-9863-6F57D722A0EE}" type="pres">
      <dgm:prSet presAssocID="{61D6D49F-7B07-4CB8-ABDC-794A4E1C2CB6}" presName="txSpace" presStyleCnt="0"/>
      <dgm:spPr/>
    </dgm:pt>
    <dgm:pt modelId="{6E8E4010-AB93-4204-888B-967A6BA3531C}" type="pres">
      <dgm:prSet presAssocID="{61D6D49F-7B07-4CB8-ABDC-794A4E1C2CB6}" presName="desTx" presStyleLbl="revTx" presStyleIdx="3" presStyleCnt="4">
        <dgm:presLayoutVars/>
      </dgm:prSet>
      <dgm:spPr/>
    </dgm:pt>
  </dgm:ptLst>
  <dgm:cxnLst>
    <dgm:cxn modelId="{EF60190D-E35A-4270-8993-EA4A5EF14BCA}" srcId="{1ECDE120-2206-43A5-8008-B919E36DE485}" destId="{30485D33-2834-495C-8EE1-2258DB680A6C}" srcOrd="0" destOrd="0" parTransId="{E3695356-574D-4A73-AF5C-C78FCED42AB2}" sibTransId="{18055BF2-4F3E-4628-984A-CA3F05D2E67A}"/>
    <dgm:cxn modelId="{1CC9650F-5ABA-4944-BE06-3E91EAFF5BA4}" srcId="{61D6D49F-7B07-4CB8-ABDC-794A4E1C2CB6}" destId="{7599055F-0F62-4A6B-9852-B0F529277E07}" srcOrd="1" destOrd="0" parTransId="{68C38DCB-E563-4EF0-BA57-4FC1B3E4ADCA}" sibTransId="{434EC8BC-9385-41E2-AD18-E17E8B7279A0}"/>
    <dgm:cxn modelId="{DE156C11-F723-4D96-95B0-49C4CC60611C}" srcId="{61D6D49F-7B07-4CB8-ABDC-794A4E1C2CB6}" destId="{35A3D86B-243C-4CF4-BCE1-BB1DACB954AE}" srcOrd="0" destOrd="0" parTransId="{EA12BE56-518B-4B8C-833B-C3B476EAA170}" sibTransId="{BCC585CB-F1B4-4B26-A921-20EBF15BD41A}"/>
    <dgm:cxn modelId="{858BDC14-5CF5-400C-9821-DFAE4B441C25}" srcId="{30485D33-2834-495C-8EE1-2258DB680A6C}" destId="{8221464B-1116-420A-BE54-9F671B74E9CD}" srcOrd="0" destOrd="0" parTransId="{0F318D8F-9C46-4F3D-99EE-3623C7FBEC7F}" sibTransId="{F576AFCE-DF1F-483A-B7A6-8CF91321A50D}"/>
    <dgm:cxn modelId="{1E39A019-F8DA-487F-A4B4-1B4566ED3AD9}" type="presOf" srcId="{8221464B-1116-420A-BE54-9F671B74E9CD}" destId="{6512B5C9-F498-475C-AAC8-1CC36F32C3FD}" srcOrd="0" destOrd="0" presId="urn:microsoft.com/office/officeart/2018/2/layout/IconLabelDescriptionList"/>
    <dgm:cxn modelId="{8FC72B24-48A5-418E-A1F6-54CE3EA1681B}" type="presOf" srcId="{1ECDE120-2206-43A5-8008-B919E36DE485}" destId="{DD8227AD-F183-4B94-9CA1-E5BCEB112E3D}" srcOrd="0" destOrd="0" presId="urn:microsoft.com/office/officeart/2018/2/layout/IconLabelDescriptionList"/>
    <dgm:cxn modelId="{5DAE6133-481B-46AA-BD3A-DDB759F616FC}" srcId="{1ECDE120-2206-43A5-8008-B919E36DE485}" destId="{61D6D49F-7B07-4CB8-ABDC-794A4E1C2CB6}" srcOrd="1" destOrd="0" parTransId="{0C2803E0-1375-4541-A02D-F536253528DE}" sibTransId="{510EA0FE-0A27-43D8-BE15-3D1A67FF98DE}"/>
    <dgm:cxn modelId="{A1F1803D-36EE-417A-90E3-BCB0E484107C}" type="presOf" srcId="{35A3D86B-243C-4CF4-BCE1-BB1DACB954AE}" destId="{6E8E4010-AB93-4204-888B-967A6BA3531C}" srcOrd="0" destOrd="0" presId="urn:microsoft.com/office/officeart/2018/2/layout/IconLabelDescriptionList"/>
    <dgm:cxn modelId="{57100C44-E1C9-4122-9E26-53AEDC55E0F2}" type="presOf" srcId="{61D6D49F-7B07-4CB8-ABDC-794A4E1C2CB6}" destId="{AE512437-8588-499D-BEB1-FFD47AC53FAF}" srcOrd="0" destOrd="0" presId="urn:microsoft.com/office/officeart/2018/2/layout/IconLabelDescriptionList"/>
    <dgm:cxn modelId="{C01E2D9D-F8EF-438B-946B-CA94B3A1F92B}" type="presOf" srcId="{C0CA3446-9B46-46AF-84E7-4B23CA101C4A}" destId="{6512B5C9-F498-475C-AAC8-1CC36F32C3FD}" srcOrd="0" destOrd="1" presId="urn:microsoft.com/office/officeart/2018/2/layout/IconLabelDescriptionList"/>
    <dgm:cxn modelId="{116D72A6-6A04-47CE-8793-6DFF419BD283}" type="presOf" srcId="{30485D33-2834-495C-8EE1-2258DB680A6C}" destId="{84BCD53A-033F-4996-90B7-F6384BA0BBC2}" srcOrd="0" destOrd="0" presId="urn:microsoft.com/office/officeart/2018/2/layout/IconLabelDescriptionList"/>
    <dgm:cxn modelId="{6E1F4BB6-A5BD-40FA-8B5A-4F41C6CB03BA}" srcId="{30485D33-2834-495C-8EE1-2258DB680A6C}" destId="{C0CA3446-9B46-46AF-84E7-4B23CA101C4A}" srcOrd="1" destOrd="0" parTransId="{00120986-C4E3-4584-BCF6-D5F2E60AAD81}" sibTransId="{9EA6CF1E-9D17-40A0-B350-BC02FB0CCF82}"/>
    <dgm:cxn modelId="{EC6B65DC-7213-45E7-A544-1FA7D67C70B1}" type="presOf" srcId="{7599055F-0F62-4A6B-9852-B0F529277E07}" destId="{6E8E4010-AB93-4204-888B-967A6BA3531C}" srcOrd="0" destOrd="1" presId="urn:microsoft.com/office/officeart/2018/2/layout/IconLabelDescriptionList"/>
    <dgm:cxn modelId="{45FF18FD-E8A3-48A5-A157-6749B86609C4}" type="presParOf" srcId="{DD8227AD-F183-4B94-9CA1-E5BCEB112E3D}" destId="{4CD2BAAA-1A23-44FB-A65B-3F54696799DA}" srcOrd="0" destOrd="0" presId="urn:microsoft.com/office/officeart/2018/2/layout/IconLabelDescriptionList"/>
    <dgm:cxn modelId="{0F40B4F8-80E4-4EA3-9B78-03B2820BF3BE}" type="presParOf" srcId="{4CD2BAAA-1A23-44FB-A65B-3F54696799DA}" destId="{AA04F7F4-C182-4025-AA29-86450EDAC7E6}" srcOrd="0" destOrd="0" presId="urn:microsoft.com/office/officeart/2018/2/layout/IconLabelDescriptionList"/>
    <dgm:cxn modelId="{AF078C0C-A481-4BDC-894C-6E13B10F3E6B}" type="presParOf" srcId="{4CD2BAAA-1A23-44FB-A65B-3F54696799DA}" destId="{8AAC5F89-496A-4714-8300-00F245DF744F}" srcOrd="1" destOrd="0" presId="urn:microsoft.com/office/officeart/2018/2/layout/IconLabelDescriptionList"/>
    <dgm:cxn modelId="{9B7FC522-43F2-476A-97E2-9CDA25A14EF0}" type="presParOf" srcId="{4CD2BAAA-1A23-44FB-A65B-3F54696799DA}" destId="{84BCD53A-033F-4996-90B7-F6384BA0BBC2}" srcOrd="2" destOrd="0" presId="urn:microsoft.com/office/officeart/2018/2/layout/IconLabelDescriptionList"/>
    <dgm:cxn modelId="{02976124-D27B-4411-A320-0926DEB92792}" type="presParOf" srcId="{4CD2BAAA-1A23-44FB-A65B-3F54696799DA}" destId="{EBB27CDE-24DD-41F9-B43E-3D5CA1B2E624}" srcOrd="3" destOrd="0" presId="urn:microsoft.com/office/officeart/2018/2/layout/IconLabelDescriptionList"/>
    <dgm:cxn modelId="{528205CF-5D30-46F5-BB6D-0B43FCCF5834}" type="presParOf" srcId="{4CD2BAAA-1A23-44FB-A65B-3F54696799DA}" destId="{6512B5C9-F498-475C-AAC8-1CC36F32C3FD}" srcOrd="4" destOrd="0" presId="urn:microsoft.com/office/officeart/2018/2/layout/IconLabelDescriptionList"/>
    <dgm:cxn modelId="{E204804E-5EFA-48D2-BA4C-E2FAA8B950C4}" type="presParOf" srcId="{DD8227AD-F183-4B94-9CA1-E5BCEB112E3D}" destId="{791974EA-87C0-4ACF-8D3B-A93FB7A2AB57}" srcOrd="1" destOrd="0" presId="urn:microsoft.com/office/officeart/2018/2/layout/IconLabelDescriptionList"/>
    <dgm:cxn modelId="{65577FA7-75F8-4798-9D6A-AE0010CC6ED4}" type="presParOf" srcId="{DD8227AD-F183-4B94-9CA1-E5BCEB112E3D}" destId="{FE21FDDD-2616-4432-A882-ACF2B6374F58}" srcOrd="2" destOrd="0" presId="urn:microsoft.com/office/officeart/2018/2/layout/IconLabelDescriptionList"/>
    <dgm:cxn modelId="{955BA779-D41D-41D0-B682-1F6BE6B242E8}" type="presParOf" srcId="{FE21FDDD-2616-4432-A882-ACF2B6374F58}" destId="{27CD03C9-BDFD-4673-82D3-17A9B1060899}" srcOrd="0" destOrd="0" presId="urn:microsoft.com/office/officeart/2018/2/layout/IconLabelDescriptionList"/>
    <dgm:cxn modelId="{DDEB714B-09FF-4B5E-8710-4CEE90CFEFD9}" type="presParOf" srcId="{FE21FDDD-2616-4432-A882-ACF2B6374F58}" destId="{FA085D12-AABD-4E5B-B472-162F1D09D769}" srcOrd="1" destOrd="0" presId="urn:microsoft.com/office/officeart/2018/2/layout/IconLabelDescriptionList"/>
    <dgm:cxn modelId="{2FB19A4E-A916-4238-BE03-5BD0260F4161}" type="presParOf" srcId="{FE21FDDD-2616-4432-A882-ACF2B6374F58}" destId="{AE512437-8588-499D-BEB1-FFD47AC53FAF}" srcOrd="2" destOrd="0" presId="urn:microsoft.com/office/officeart/2018/2/layout/IconLabelDescriptionList"/>
    <dgm:cxn modelId="{A27CEEF1-4CB9-4EFD-9811-BF1CC140A9DB}" type="presParOf" srcId="{FE21FDDD-2616-4432-A882-ACF2B6374F58}" destId="{5FBBBE59-908D-4469-9863-6F57D722A0EE}" srcOrd="3" destOrd="0" presId="urn:microsoft.com/office/officeart/2018/2/layout/IconLabelDescriptionList"/>
    <dgm:cxn modelId="{D10BA2DD-237F-42F0-B869-AC521B271A0A}" type="presParOf" srcId="{FE21FDDD-2616-4432-A882-ACF2B6374F58}" destId="{6E8E4010-AB93-4204-888B-967A6BA3531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442C67-D0CD-49F5-8870-E3F795116F15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581A048-6524-450B-828C-44742A810CF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NZ" b="1" i="0"/>
            <a:t>5. Student-Faculty Communication:</a:t>
          </a:r>
          <a:endParaRPr lang="en-US"/>
        </a:p>
      </dgm:t>
    </dgm:pt>
    <dgm:pt modelId="{744BE548-A7BE-4A2C-8B25-02284947EEB0}" type="parTrans" cxnId="{650FFEA1-8FE7-41CC-80EA-CD054A0EBE2B}">
      <dgm:prSet/>
      <dgm:spPr/>
      <dgm:t>
        <a:bodyPr/>
        <a:lstStyle/>
        <a:p>
          <a:endParaRPr lang="en-US"/>
        </a:p>
      </dgm:t>
    </dgm:pt>
    <dgm:pt modelId="{8B884029-FCF3-48D4-8119-5D75B85167D4}" type="sibTrans" cxnId="{650FFEA1-8FE7-41CC-80EA-CD054A0EBE2B}">
      <dgm:prSet/>
      <dgm:spPr/>
      <dgm:t>
        <a:bodyPr/>
        <a:lstStyle/>
        <a:p>
          <a:endParaRPr lang="en-US"/>
        </a:p>
      </dgm:t>
    </dgm:pt>
    <dgm:pt modelId="{5B8AFE67-14A4-4981-954A-47B96B7CC158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b="1" i="0"/>
            <a:t>Database Usage:</a:t>
          </a:r>
          <a:r>
            <a:rPr lang="en-NZ" b="0" i="0"/>
            <a:t> Communication preferences, feedback, and interaction records are stored to enhance communication between students and faculty.</a:t>
          </a:r>
          <a:endParaRPr lang="en-US"/>
        </a:p>
      </dgm:t>
    </dgm:pt>
    <dgm:pt modelId="{C7A5FE67-5548-4899-877E-0217F5194A11}" type="parTrans" cxnId="{82559FE8-43BF-42D3-8B5C-3F2ECB492A19}">
      <dgm:prSet/>
      <dgm:spPr/>
      <dgm:t>
        <a:bodyPr/>
        <a:lstStyle/>
        <a:p>
          <a:endParaRPr lang="en-US"/>
        </a:p>
      </dgm:t>
    </dgm:pt>
    <dgm:pt modelId="{96DDABEB-C755-4EFA-BF49-3DAC71E6F37E}" type="sibTrans" cxnId="{82559FE8-43BF-42D3-8B5C-3F2ECB492A19}">
      <dgm:prSet/>
      <dgm:spPr/>
      <dgm:t>
        <a:bodyPr/>
        <a:lstStyle/>
        <a:p>
          <a:endParaRPr lang="en-US"/>
        </a:p>
      </dgm:t>
    </dgm:pt>
    <dgm:pt modelId="{AD439DBB-A1C3-4BE1-B34C-7915AEB82276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b="1" i="0"/>
            <a:t>Example:</a:t>
          </a:r>
          <a:r>
            <a:rPr lang="en-NZ" b="0" i="0"/>
            <a:t> The system uses the database to send notifications about important deadlines, class updates, and other relevant information, improving overall communication.</a:t>
          </a:r>
          <a:endParaRPr lang="en-US"/>
        </a:p>
      </dgm:t>
    </dgm:pt>
    <dgm:pt modelId="{B33694D5-6B85-48BF-8F77-5ACC9D706512}" type="parTrans" cxnId="{B471EFE1-EE6B-4CBD-848C-6917727B71FF}">
      <dgm:prSet/>
      <dgm:spPr/>
      <dgm:t>
        <a:bodyPr/>
        <a:lstStyle/>
        <a:p>
          <a:endParaRPr lang="en-US"/>
        </a:p>
      </dgm:t>
    </dgm:pt>
    <dgm:pt modelId="{308855CF-9183-4398-ACB4-2668C4E1673F}" type="sibTrans" cxnId="{B471EFE1-EE6B-4CBD-848C-6917727B71FF}">
      <dgm:prSet/>
      <dgm:spPr/>
      <dgm:t>
        <a:bodyPr/>
        <a:lstStyle/>
        <a:p>
          <a:endParaRPr lang="en-US"/>
        </a:p>
      </dgm:t>
    </dgm:pt>
    <dgm:pt modelId="{5FBE273F-CE14-46A5-8DCD-37B97F29EB0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NZ" b="1" i="0" dirty="0"/>
            <a:t>6. Data Analytics for Planning:</a:t>
          </a:r>
          <a:endParaRPr lang="en-US" dirty="0"/>
        </a:p>
      </dgm:t>
    </dgm:pt>
    <dgm:pt modelId="{6B722AB3-E304-4D6E-9B45-C13300C4A72A}" type="parTrans" cxnId="{CB73CC0F-48E4-4A41-B14D-4FE788A59BD3}">
      <dgm:prSet/>
      <dgm:spPr/>
      <dgm:t>
        <a:bodyPr/>
        <a:lstStyle/>
        <a:p>
          <a:endParaRPr lang="en-US"/>
        </a:p>
      </dgm:t>
    </dgm:pt>
    <dgm:pt modelId="{5CD19F85-92BD-4159-A139-F5D64697E1F9}" type="sibTrans" cxnId="{CB73CC0F-48E4-4A41-B14D-4FE788A59BD3}">
      <dgm:prSet/>
      <dgm:spPr/>
      <dgm:t>
        <a:bodyPr/>
        <a:lstStyle/>
        <a:p>
          <a:endParaRPr lang="en-US"/>
        </a:p>
      </dgm:t>
    </dgm:pt>
    <dgm:pt modelId="{8EE6F31B-75F9-4732-BC3C-305282A6DD99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b="1" i="0"/>
            <a:t>Database Usage:</a:t>
          </a:r>
          <a:r>
            <a:rPr lang="en-NZ" b="0" i="0"/>
            <a:t> Aggregate data on course popularity, student preferences, and enrollment patterns are used for data analytics to assist in future course planning.</a:t>
          </a:r>
          <a:endParaRPr lang="en-US"/>
        </a:p>
      </dgm:t>
    </dgm:pt>
    <dgm:pt modelId="{0694D420-87AA-44E7-9C8F-FEFB7F1D9C33}" type="parTrans" cxnId="{DE843B0B-AA1C-4F7D-B0F0-4420FDFD7237}">
      <dgm:prSet/>
      <dgm:spPr/>
      <dgm:t>
        <a:bodyPr/>
        <a:lstStyle/>
        <a:p>
          <a:endParaRPr lang="en-US"/>
        </a:p>
      </dgm:t>
    </dgm:pt>
    <dgm:pt modelId="{9BE51E15-9935-42F3-9BFD-0C6216F33899}" type="sibTrans" cxnId="{DE843B0B-AA1C-4F7D-B0F0-4420FDFD7237}">
      <dgm:prSet/>
      <dgm:spPr/>
      <dgm:t>
        <a:bodyPr/>
        <a:lstStyle/>
        <a:p>
          <a:endParaRPr lang="en-US"/>
        </a:p>
      </dgm:t>
    </dgm:pt>
    <dgm:pt modelId="{49059367-0933-48CA-9CA7-60FEC4956235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b="1" i="0" dirty="0"/>
            <a:t>Example:</a:t>
          </a:r>
          <a:r>
            <a:rPr lang="en-NZ" b="0" i="0" dirty="0"/>
            <a:t> By </a:t>
          </a:r>
          <a:r>
            <a:rPr lang="en-NZ" b="0" i="0" dirty="0" err="1"/>
            <a:t>analyzing</a:t>
          </a:r>
          <a:r>
            <a:rPr lang="en-NZ" b="0" i="0" dirty="0"/>
            <a:t> historical registration data, the university can identify trends, allocate resources efficiently, and plan for future course offerings.</a:t>
          </a:r>
          <a:endParaRPr lang="en-US" dirty="0"/>
        </a:p>
      </dgm:t>
    </dgm:pt>
    <dgm:pt modelId="{C36AD45B-46FF-4FDE-B6FF-C7A2962276FA}" type="parTrans" cxnId="{A941A611-6917-4B39-ABE5-D11171C36700}">
      <dgm:prSet/>
      <dgm:spPr/>
      <dgm:t>
        <a:bodyPr/>
        <a:lstStyle/>
        <a:p>
          <a:endParaRPr lang="en-US"/>
        </a:p>
      </dgm:t>
    </dgm:pt>
    <dgm:pt modelId="{E39AF5BF-DC45-4D07-A2BB-5A8C0FC4E10F}" type="sibTrans" cxnId="{A941A611-6917-4B39-ABE5-D11171C36700}">
      <dgm:prSet/>
      <dgm:spPr/>
      <dgm:t>
        <a:bodyPr/>
        <a:lstStyle/>
        <a:p>
          <a:endParaRPr lang="en-US"/>
        </a:p>
      </dgm:t>
    </dgm:pt>
    <dgm:pt modelId="{0DE1B7F1-16A4-4AF4-B66E-D5CF8F0C80E9}" type="pres">
      <dgm:prSet presAssocID="{FB442C67-D0CD-49F5-8870-E3F795116F15}" presName="root" presStyleCnt="0">
        <dgm:presLayoutVars>
          <dgm:dir/>
          <dgm:resizeHandles val="exact"/>
        </dgm:presLayoutVars>
      </dgm:prSet>
      <dgm:spPr/>
    </dgm:pt>
    <dgm:pt modelId="{B281F9AC-284D-46F3-B357-9D34A85ABDF3}" type="pres">
      <dgm:prSet presAssocID="{A581A048-6524-450B-828C-44742A810CF0}" presName="compNode" presStyleCnt="0"/>
      <dgm:spPr/>
    </dgm:pt>
    <dgm:pt modelId="{996E7390-D6A2-4C34-8925-D5BB3DAA3090}" type="pres">
      <dgm:prSet presAssocID="{A581A048-6524-450B-828C-44742A810CF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35FBF195-BB97-463F-924F-7149ED2E6289}" type="pres">
      <dgm:prSet presAssocID="{A581A048-6524-450B-828C-44742A810CF0}" presName="iconSpace" presStyleCnt="0"/>
      <dgm:spPr/>
    </dgm:pt>
    <dgm:pt modelId="{05A9222C-C537-44A5-9772-510246EDF776}" type="pres">
      <dgm:prSet presAssocID="{A581A048-6524-450B-828C-44742A810CF0}" presName="parTx" presStyleLbl="revTx" presStyleIdx="0" presStyleCnt="4">
        <dgm:presLayoutVars>
          <dgm:chMax val="0"/>
          <dgm:chPref val="0"/>
        </dgm:presLayoutVars>
      </dgm:prSet>
      <dgm:spPr/>
    </dgm:pt>
    <dgm:pt modelId="{17015AB9-C260-43BC-AAFA-3C0A0FFCD92D}" type="pres">
      <dgm:prSet presAssocID="{A581A048-6524-450B-828C-44742A810CF0}" presName="txSpace" presStyleCnt="0"/>
      <dgm:spPr/>
    </dgm:pt>
    <dgm:pt modelId="{8E2B6664-B102-4514-A404-409A4949038F}" type="pres">
      <dgm:prSet presAssocID="{A581A048-6524-450B-828C-44742A810CF0}" presName="desTx" presStyleLbl="revTx" presStyleIdx="1" presStyleCnt="4">
        <dgm:presLayoutVars/>
      </dgm:prSet>
      <dgm:spPr/>
    </dgm:pt>
    <dgm:pt modelId="{B77862C1-14A1-4558-B35C-C404DB9A85D1}" type="pres">
      <dgm:prSet presAssocID="{8B884029-FCF3-48D4-8119-5D75B85167D4}" presName="sibTrans" presStyleCnt="0"/>
      <dgm:spPr/>
    </dgm:pt>
    <dgm:pt modelId="{05CCCFEB-DBDB-4106-8CB5-18394425E650}" type="pres">
      <dgm:prSet presAssocID="{5FBE273F-CE14-46A5-8DCD-37B97F29EB06}" presName="compNode" presStyleCnt="0"/>
      <dgm:spPr/>
    </dgm:pt>
    <dgm:pt modelId="{45FC3D3A-F1CF-4027-AAD3-B6719D6E9B38}" type="pres">
      <dgm:prSet presAssocID="{5FBE273F-CE14-46A5-8DCD-37B97F29EB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511BE901-36C9-474C-B7C2-3CE813154899}" type="pres">
      <dgm:prSet presAssocID="{5FBE273F-CE14-46A5-8DCD-37B97F29EB06}" presName="iconSpace" presStyleCnt="0"/>
      <dgm:spPr/>
    </dgm:pt>
    <dgm:pt modelId="{4AA5895D-30D4-4E36-A31F-FDD11BE0FCB4}" type="pres">
      <dgm:prSet presAssocID="{5FBE273F-CE14-46A5-8DCD-37B97F29EB06}" presName="parTx" presStyleLbl="revTx" presStyleIdx="2" presStyleCnt="4">
        <dgm:presLayoutVars>
          <dgm:chMax val="0"/>
          <dgm:chPref val="0"/>
        </dgm:presLayoutVars>
      </dgm:prSet>
      <dgm:spPr/>
    </dgm:pt>
    <dgm:pt modelId="{4D802F57-35B8-49BD-A857-ABD7B3ED270D}" type="pres">
      <dgm:prSet presAssocID="{5FBE273F-CE14-46A5-8DCD-37B97F29EB06}" presName="txSpace" presStyleCnt="0"/>
      <dgm:spPr/>
    </dgm:pt>
    <dgm:pt modelId="{F30B1BFF-E71A-4E9E-BF1E-5F01D18EE76B}" type="pres">
      <dgm:prSet presAssocID="{5FBE273F-CE14-46A5-8DCD-37B97F29EB06}" presName="desTx" presStyleLbl="revTx" presStyleIdx="3" presStyleCnt="4">
        <dgm:presLayoutVars/>
      </dgm:prSet>
      <dgm:spPr/>
    </dgm:pt>
  </dgm:ptLst>
  <dgm:cxnLst>
    <dgm:cxn modelId="{F6584805-E1F1-4099-8741-914F51F986D2}" type="presOf" srcId="{49059367-0933-48CA-9CA7-60FEC4956235}" destId="{F30B1BFF-E71A-4E9E-BF1E-5F01D18EE76B}" srcOrd="0" destOrd="1" presId="urn:microsoft.com/office/officeart/2018/5/layout/CenteredIconLabelDescriptionList"/>
    <dgm:cxn modelId="{DE843B0B-AA1C-4F7D-B0F0-4420FDFD7237}" srcId="{5FBE273F-CE14-46A5-8DCD-37B97F29EB06}" destId="{8EE6F31B-75F9-4732-BC3C-305282A6DD99}" srcOrd="0" destOrd="0" parTransId="{0694D420-87AA-44E7-9C8F-FEFB7F1D9C33}" sibTransId="{9BE51E15-9935-42F3-9BFD-0C6216F33899}"/>
    <dgm:cxn modelId="{B027300D-00D2-4485-A082-824468FB0529}" type="presOf" srcId="{AD439DBB-A1C3-4BE1-B34C-7915AEB82276}" destId="{8E2B6664-B102-4514-A404-409A4949038F}" srcOrd="0" destOrd="1" presId="urn:microsoft.com/office/officeart/2018/5/layout/CenteredIconLabelDescriptionList"/>
    <dgm:cxn modelId="{CB73CC0F-48E4-4A41-B14D-4FE788A59BD3}" srcId="{FB442C67-D0CD-49F5-8870-E3F795116F15}" destId="{5FBE273F-CE14-46A5-8DCD-37B97F29EB06}" srcOrd="1" destOrd="0" parTransId="{6B722AB3-E304-4D6E-9B45-C13300C4A72A}" sibTransId="{5CD19F85-92BD-4159-A139-F5D64697E1F9}"/>
    <dgm:cxn modelId="{A941A611-6917-4B39-ABE5-D11171C36700}" srcId="{5FBE273F-CE14-46A5-8DCD-37B97F29EB06}" destId="{49059367-0933-48CA-9CA7-60FEC4956235}" srcOrd="1" destOrd="0" parTransId="{C36AD45B-46FF-4FDE-B6FF-C7A2962276FA}" sibTransId="{E39AF5BF-DC45-4D07-A2BB-5A8C0FC4E10F}"/>
    <dgm:cxn modelId="{5B0E012A-BE9C-4279-B11C-7F3AC749A547}" type="presOf" srcId="{8EE6F31B-75F9-4732-BC3C-305282A6DD99}" destId="{F30B1BFF-E71A-4E9E-BF1E-5F01D18EE76B}" srcOrd="0" destOrd="0" presId="urn:microsoft.com/office/officeart/2018/5/layout/CenteredIconLabelDescriptionList"/>
    <dgm:cxn modelId="{A4AF492C-EFE7-4F87-A259-4F2F3F77D1F7}" type="presOf" srcId="{FB442C67-D0CD-49F5-8870-E3F795116F15}" destId="{0DE1B7F1-16A4-4AF4-B66E-D5CF8F0C80E9}" srcOrd="0" destOrd="0" presId="urn:microsoft.com/office/officeart/2018/5/layout/CenteredIconLabelDescriptionList"/>
    <dgm:cxn modelId="{B580AC61-4AB1-4C8E-B76D-4CBDD951DDAA}" type="presOf" srcId="{A581A048-6524-450B-828C-44742A810CF0}" destId="{05A9222C-C537-44A5-9772-510246EDF776}" srcOrd="0" destOrd="0" presId="urn:microsoft.com/office/officeart/2018/5/layout/CenteredIconLabelDescriptionList"/>
    <dgm:cxn modelId="{650FFEA1-8FE7-41CC-80EA-CD054A0EBE2B}" srcId="{FB442C67-D0CD-49F5-8870-E3F795116F15}" destId="{A581A048-6524-450B-828C-44742A810CF0}" srcOrd="0" destOrd="0" parTransId="{744BE548-A7BE-4A2C-8B25-02284947EEB0}" sibTransId="{8B884029-FCF3-48D4-8119-5D75B85167D4}"/>
    <dgm:cxn modelId="{60351BA5-460E-4F1F-9712-8BF2A07DEA6A}" type="presOf" srcId="{5FBE273F-CE14-46A5-8DCD-37B97F29EB06}" destId="{4AA5895D-30D4-4E36-A31F-FDD11BE0FCB4}" srcOrd="0" destOrd="0" presId="urn:microsoft.com/office/officeart/2018/5/layout/CenteredIconLabelDescriptionList"/>
    <dgm:cxn modelId="{B471EFE1-EE6B-4CBD-848C-6917727B71FF}" srcId="{A581A048-6524-450B-828C-44742A810CF0}" destId="{AD439DBB-A1C3-4BE1-B34C-7915AEB82276}" srcOrd="1" destOrd="0" parTransId="{B33694D5-6B85-48BF-8F77-5ACC9D706512}" sibTransId="{308855CF-9183-4398-ACB4-2668C4E1673F}"/>
    <dgm:cxn modelId="{82559FE8-43BF-42D3-8B5C-3F2ECB492A19}" srcId="{A581A048-6524-450B-828C-44742A810CF0}" destId="{5B8AFE67-14A4-4981-954A-47B96B7CC158}" srcOrd="0" destOrd="0" parTransId="{C7A5FE67-5548-4899-877E-0217F5194A11}" sibTransId="{96DDABEB-C755-4EFA-BF49-3DAC71E6F37E}"/>
    <dgm:cxn modelId="{614A70F0-D2E8-4BC4-B112-7E3FF05733BF}" type="presOf" srcId="{5B8AFE67-14A4-4981-954A-47B96B7CC158}" destId="{8E2B6664-B102-4514-A404-409A4949038F}" srcOrd="0" destOrd="0" presId="urn:microsoft.com/office/officeart/2018/5/layout/CenteredIconLabelDescriptionList"/>
    <dgm:cxn modelId="{D449179F-909E-4062-A99C-EB67A497FBD4}" type="presParOf" srcId="{0DE1B7F1-16A4-4AF4-B66E-D5CF8F0C80E9}" destId="{B281F9AC-284D-46F3-B357-9D34A85ABDF3}" srcOrd="0" destOrd="0" presId="urn:microsoft.com/office/officeart/2018/5/layout/CenteredIconLabelDescriptionList"/>
    <dgm:cxn modelId="{3229DAEA-693F-411F-8137-203D9C744E9F}" type="presParOf" srcId="{B281F9AC-284D-46F3-B357-9D34A85ABDF3}" destId="{996E7390-D6A2-4C34-8925-D5BB3DAA3090}" srcOrd="0" destOrd="0" presId="urn:microsoft.com/office/officeart/2018/5/layout/CenteredIconLabelDescriptionList"/>
    <dgm:cxn modelId="{27691DDD-E197-48BE-ABD9-D51B956F8715}" type="presParOf" srcId="{B281F9AC-284D-46F3-B357-9D34A85ABDF3}" destId="{35FBF195-BB97-463F-924F-7149ED2E6289}" srcOrd="1" destOrd="0" presId="urn:microsoft.com/office/officeart/2018/5/layout/CenteredIconLabelDescriptionList"/>
    <dgm:cxn modelId="{1EE5D473-69D2-4E04-8B88-9BA9F77D12DE}" type="presParOf" srcId="{B281F9AC-284D-46F3-B357-9D34A85ABDF3}" destId="{05A9222C-C537-44A5-9772-510246EDF776}" srcOrd="2" destOrd="0" presId="urn:microsoft.com/office/officeart/2018/5/layout/CenteredIconLabelDescriptionList"/>
    <dgm:cxn modelId="{CDFF7B4C-5171-41D8-B366-B431CD0EDBE9}" type="presParOf" srcId="{B281F9AC-284D-46F3-B357-9D34A85ABDF3}" destId="{17015AB9-C260-43BC-AAFA-3C0A0FFCD92D}" srcOrd="3" destOrd="0" presId="urn:microsoft.com/office/officeart/2018/5/layout/CenteredIconLabelDescriptionList"/>
    <dgm:cxn modelId="{7D92BE43-F64F-4176-8A01-42B83EA51ED6}" type="presParOf" srcId="{B281F9AC-284D-46F3-B357-9D34A85ABDF3}" destId="{8E2B6664-B102-4514-A404-409A4949038F}" srcOrd="4" destOrd="0" presId="urn:microsoft.com/office/officeart/2018/5/layout/CenteredIconLabelDescriptionList"/>
    <dgm:cxn modelId="{C74BFD96-162D-4C81-BA10-8D2B76195E5D}" type="presParOf" srcId="{0DE1B7F1-16A4-4AF4-B66E-D5CF8F0C80E9}" destId="{B77862C1-14A1-4558-B35C-C404DB9A85D1}" srcOrd="1" destOrd="0" presId="urn:microsoft.com/office/officeart/2018/5/layout/CenteredIconLabelDescriptionList"/>
    <dgm:cxn modelId="{7824914C-FB06-4435-A7D0-DE9F8A48513C}" type="presParOf" srcId="{0DE1B7F1-16A4-4AF4-B66E-D5CF8F0C80E9}" destId="{05CCCFEB-DBDB-4106-8CB5-18394425E650}" srcOrd="2" destOrd="0" presId="urn:microsoft.com/office/officeart/2018/5/layout/CenteredIconLabelDescriptionList"/>
    <dgm:cxn modelId="{60E02B6B-444E-477B-A033-F7B933D09888}" type="presParOf" srcId="{05CCCFEB-DBDB-4106-8CB5-18394425E650}" destId="{45FC3D3A-F1CF-4027-AAD3-B6719D6E9B38}" srcOrd="0" destOrd="0" presId="urn:microsoft.com/office/officeart/2018/5/layout/CenteredIconLabelDescriptionList"/>
    <dgm:cxn modelId="{58EA3982-AE0A-4A29-B034-A77BCF565F8B}" type="presParOf" srcId="{05CCCFEB-DBDB-4106-8CB5-18394425E650}" destId="{511BE901-36C9-474C-B7C2-3CE813154899}" srcOrd="1" destOrd="0" presId="urn:microsoft.com/office/officeart/2018/5/layout/CenteredIconLabelDescriptionList"/>
    <dgm:cxn modelId="{18094D11-40A1-44EF-B9B3-EA54F586B82E}" type="presParOf" srcId="{05CCCFEB-DBDB-4106-8CB5-18394425E650}" destId="{4AA5895D-30D4-4E36-A31F-FDD11BE0FCB4}" srcOrd="2" destOrd="0" presId="urn:microsoft.com/office/officeart/2018/5/layout/CenteredIconLabelDescriptionList"/>
    <dgm:cxn modelId="{4CCBCB88-4023-4500-90E1-3E09D211AD2F}" type="presParOf" srcId="{05CCCFEB-DBDB-4106-8CB5-18394425E650}" destId="{4D802F57-35B8-49BD-A857-ABD7B3ED270D}" srcOrd="3" destOrd="0" presId="urn:microsoft.com/office/officeart/2018/5/layout/CenteredIconLabelDescriptionList"/>
    <dgm:cxn modelId="{F1F7FB49-A081-46C3-ACA1-07DF26D311EE}" type="presParOf" srcId="{05CCCFEB-DBDB-4106-8CB5-18394425E650}" destId="{F30B1BFF-E71A-4E9E-BF1E-5F01D18EE76B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A2612-65C3-4E9A-9663-B4DE8B8462FC}">
      <dsp:nvSpPr>
        <dsp:cNvPr id="0" name=""/>
        <dsp:cNvSpPr/>
      </dsp:nvSpPr>
      <dsp:spPr>
        <a:xfrm>
          <a:off x="0" y="117385"/>
          <a:ext cx="6798539" cy="4668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900" b="1" i="0" kern="1200"/>
            <a:t>Customer Information:</a:t>
          </a:r>
          <a:endParaRPr lang="en-US" sz="1900" kern="1200"/>
        </a:p>
      </dsp:txBody>
      <dsp:txXfrm>
        <a:off x="22789" y="140174"/>
        <a:ext cx="6752961" cy="421252"/>
      </dsp:txXfrm>
    </dsp:sp>
    <dsp:sp modelId="{E692BF9D-14AD-4C01-8FA7-965723AE6FFA}">
      <dsp:nvSpPr>
        <dsp:cNvPr id="0" name=""/>
        <dsp:cNvSpPr/>
      </dsp:nvSpPr>
      <dsp:spPr>
        <a:xfrm>
          <a:off x="0" y="584216"/>
          <a:ext cx="6798539" cy="1376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5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1500" b="1" i="0" kern="1200"/>
            <a:t>Database Usage:</a:t>
          </a:r>
          <a:r>
            <a:rPr lang="en-NZ" sz="1500" b="0" i="0" kern="1200"/>
            <a:t> A central database stores customer information, including personal details, account numbers, contact information, and transaction history.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1500" b="1" i="0" kern="1200"/>
            <a:t>Example:</a:t>
          </a:r>
          <a:r>
            <a:rPr lang="en-NZ" sz="1500" b="0" i="0" kern="1200"/>
            <a:t> When a customer logs in, the system retrieves their account details from the database, displaying account balances, recent transactions, and other relevant information.</a:t>
          </a:r>
          <a:endParaRPr lang="en-US" sz="1500" kern="1200"/>
        </a:p>
      </dsp:txBody>
      <dsp:txXfrm>
        <a:off x="0" y="584216"/>
        <a:ext cx="6798539" cy="1376549"/>
      </dsp:txXfrm>
    </dsp:sp>
    <dsp:sp modelId="{391BF5CB-AF93-49B0-84BD-D9CEEA7538E4}">
      <dsp:nvSpPr>
        <dsp:cNvPr id="0" name=""/>
        <dsp:cNvSpPr/>
      </dsp:nvSpPr>
      <dsp:spPr>
        <a:xfrm>
          <a:off x="0" y="1960766"/>
          <a:ext cx="6798539" cy="46683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900" b="1" i="0" kern="1200"/>
            <a:t>Transaction Processing:</a:t>
          </a:r>
          <a:endParaRPr lang="en-US" sz="1900" kern="1200"/>
        </a:p>
      </dsp:txBody>
      <dsp:txXfrm>
        <a:off x="22789" y="1983555"/>
        <a:ext cx="6752961" cy="421252"/>
      </dsp:txXfrm>
    </dsp:sp>
    <dsp:sp modelId="{3ADB055B-7D26-4FA9-83F9-B3F83148EDCD}">
      <dsp:nvSpPr>
        <dsp:cNvPr id="0" name=""/>
        <dsp:cNvSpPr/>
      </dsp:nvSpPr>
      <dsp:spPr>
        <a:xfrm>
          <a:off x="0" y="2427595"/>
          <a:ext cx="6798539" cy="1160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5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1500" b="1" i="0" kern="1200"/>
            <a:t>Database Usage:</a:t>
          </a:r>
          <a:r>
            <a:rPr lang="en-NZ" sz="1500" b="0" i="0" kern="1200"/>
            <a:t> Every financial transaction, whether it's transferring money, paying bills, or depositing funds, is recorded in the database.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1500" b="1" i="0" kern="1200"/>
            <a:t>Example:</a:t>
          </a:r>
          <a:r>
            <a:rPr lang="en-NZ" sz="1500" b="0" i="0" kern="1200"/>
            <a:t> When a customer transfers money between accounts, the database updates the balances for both accounts and records the transaction details, ensuring accurate and up-to-date financial information.</a:t>
          </a:r>
          <a:endParaRPr lang="en-US" sz="1500" kern="1200"/>
        </a:p>
      </dsp:txBody>
      <dsp:txXfrm>
        <a:off x="0" y="2427595"/>
        <a:ext cx="6798539" cy="1160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4F7F4-C182-4025-AA29-86450EDAC7E6}">
      <dsp:nvSpPr>
        <dsp:cNvPr id="0" name=""/>
        <dsp:cNvSpPr/>
      </dsp:nvSpPr>
      <dsp:spPr>
        <a:xfrm>
          <a:off x="770502" y="0"/>
          <a:ext cx="1510523" cy="1350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CD53A-033F-4996-90B7-F6384BA0BBC2}">
      <dsp:nvSpPr>
        <dsp:cNvPr id="0" name=""/>
        <dsp:cNvSpPr/>
      </dsp:nvSpPr>
      <dsp:spPr>
        <a:xfrm>
          <a:off x="770502" y="1511299"/>
          <a:ext cx="4315781" cy="578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NZ" sz="2400" b="1" i="0" kern="1200"/>
            <a:t>3. Enrollment and Registration:</a:t>
          </a:r>
          <a:endParaRPr lang="en-US" sz="2400" kern="1200"/>
        </a:p>
      </dsp:txBody>
      <dsp:txXfrm>
        <a:off x="770502" y="1511299"/>
        <a:ext cx="4315781" cy="578635"/>
      </dsp:txXfrm>
    </dsp:sp>
    <dsp:sp modelId="{6512B5C9-F498-475C-AAC8-1CC36F32C3FD}">
      <dsp:nvSpPr>
        <dsp:cNvPr id="0" name=""/>
        <dsp:cNvSpPr/>
      </dsp:nvSpPr>
      <dsp:spPr>
        <a:xfrm>
          <a:off x="770502" y="2164888"/>
          <a:ext cx="4315781" cy="2027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i="0" kern="1200"/>
            <a:t>Database Usage:</a:t>
          </a:r>
          <a:r>
            <a:rPr lang="en-NZ" sz="1700" b="0" i="0" kern="1200"/>
            <a:t> Each enrollment or registration action is recorded in the database to manage student course schedules and ensure accurate records.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i="0" kern="1200"/>
            <a:t>Example:</a:t>
          </a:r>
          <a:r>
            <a:rPr lang="en-NZ" sz="1700" b="0" i="0" kern="1200"/>
            <a:t> When a student registers for a course, the database updates the student's schedule, checks for prerequisites, and maintains an accurate count of enrolled students.</a:t>
          </a:r>
          <a:endParaRPr lang="en-US" sz="1700" kern="1200"/>
        </a:p>
      </dsp:txBody>
      <dsp:txXfrm>
        <a:off x="770502" y="2164888"/>
        <a:ext cx="4315781" cy="2027916"/>
      </dsp:txXfrm>
    </dsp:sp>
    <dsp:sp modelId="{27CD03C9-BDFD-4673-82D3-17A9B1060899}">
      <dsp:nvSpPr>
        <dsp:cNvPr id="0" name=""/>
        <dsp:cNvSpPr/>
      </dsp:nvSpPr>
      <dsp:spPr>
        <a:xfrm>
          <a:off x="5841545" y="0"/>
          <a:ext cx="1510523" cy="1350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512437-8588-499D-BEB1-FFD47AC53FAF}">
      <dsp:nvSpPr>
        <dsp:cNvPr id="0" name=""/>
        <dsp:cNvSpPr/>
      </dsp:nvSpPr>
      <dsp:spPr>
        <a:xfrm>
          <a:off x="5841545" y="1511299"/>
          <a:ext cx="4315781" cy="578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NZ" sz="2400" b="1" i="0" kern="1200"/>
            <a:t>4. Grade Management:</a:t>
          </a:r>
          <a:endParaRPr lang="en-US" sz="2400" kern="1200"/>
        </a:p>
      </dsp:txBody>
      <dsp:txXfrm>
        <a:off x="5841545" y="1511299"/>
        <a:ext cx="4315781" cy="578635"/>
      </dsp:txXfrm>
    </dsp:sp>
    <dsp:sp modelId="{6E8E4010-AB93-4204-888B-967A6BA3531C}">
      <dsp:nvSpPr>
        <dsp:cNvPr id="0" name=""/>
        <dsp:cNvSpPr/>
      </dsp:nvSpPr>
      <dsp:spPr>
        <a:xfrm>
          <a:off x="5841545" y="2164888"/>
          <a:ext cx="4315781" cy="2027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i="0" kern="1200"/>
            <a:t>Database Usage:</a:t>
          </a:r>
          <a:r>
            <a:rPr lang="en-NZ" sz="1700" b="0" i="0" kern="1200"/>
            <a:t> Student grades, assessments, and performance data are stored in the database to provide a comprehensive academic record.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i="0" kern="1200"/>
            <a:t>Example:</a:t>
          </a:r>
          <a:r>
            <a:rPr lang="en-NZ" sz="1700" b="0" i="0" kern="1200"/>
            <a:t> After completing an exam, the database records the grades, allowing students and faculty to access and review academic performance seamlessly.</a:t>
          </a:r>
          <a:endParaRPr lang="en-US" sz="1700" kern="1200"/>
        </a:p>
      </dsp:txBody>
      <dsp:txXfrm>
        <a:off x="5841545" y="2164888"/>
        <a:ext cx="4315781" cy="20279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7390-D6A2-4C34-8925-D5BB3DAA3090}">
      <dsp:nvSpPr>
        <dsp:cNvPr id="0" name=""/>
        <dsp:cNvSpPr/>
      </dsp:nvSpPr>
      <dsp:spPr>
        <a:xfrm>
          <a:off x="2056208" y="0"/>
          <a:ext cx="1509048" cy="12111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9222C-C537-44A5-9772-510246EDF776}">
      <dsp:nvSpPr>
        <dsp:cNvPr id="0" name=""/>
        <dsp:cNvSpPr/>
      </dsp:nvSpPr>
      <dsp:spPr>
        <a:xfrm>
          <a:off x="654949" y="1331036"/>
          <a:ext cx="4311566" cy="519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NZ" sz="2000" b="1" i="0" kern="1200"/>
            <a:t>5. Student-Faculty Communication:</a:t>
          </a:r>
          <a:endParaRPr lang="en-US" sz="2000" kern="1200"/>
        </a:p>
      </dsp:txBody>
      <dsp:txXfrm>
        <a:off x="654949" y="1331036"/>
        <a:ext cx="4311566" cy="519067"/>
      </dsp:txXfrm>
    </dsp:sp>
    <dsp:sp modelId="{8E2B6664-B102-4514-A404-409A4949038F}">
      <dsp:nvSpPr>
        <dsp:cNvPr id="0" name=""/>
        <dsp:cNvSpPr/>
      </dsp:nvSpPr>
      <dsp:spPr>
        <a:xfrm>
          <a:off x="654949" y="1905862"/>
          <a:ext cx="4311566" cy="1571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b="1" i="0" kern="1200"/>
            <a:t>Database Usage:</a:t>
          </a:r>
          <a:r>
            <a:rPr lang="en-NZ" sz="1500" b="0" i="0" kern="1200"/>
            <a:t> Communication preferences, feedback, and interaction records are stored to enhance communication between students and faculty.</a:t>
          </a:r>
          <a:endParaRPr lang="en-US" sz="1500" kern="120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b="1" i="0" kern="1200"/>
            <a:t>Example:</a:t>
          </a:r>
          <a:r>
            <a:rPr lang="en-NZ" sz="1500" b="0" i="0" kern="1200"/>
            <a:t> The system uses the database to send notifications about important deadlines, class updates, and other relevant information, improving overall communication.</a:t>
          </a:r>
          <a:endParaRPr lang="en-US" sz="1500" kern="1200"/>
        </a:p>
      </dsp:txBody>
      <dsp:txXfrm>
        <a:off x="654949" y="1905862"/>
        <a:ext cx="4311566" cy="1571146"/>
      </dsp:txXfrm>
    </dsp:sp>
    <dsp:sp modelId="{45FC3D3A-F1CF-4027-AAD3-B6719D6E9B38}">
      <dsp:nvSpPr>
        <dsp:cNvPr id="0" name=""/>
        <dsp:cNvSpPr/>
      </dsp:nvSpPr>
      <dsp:spPr>
        <a:xfrm>
          <a:off x="7122299" y="0"/>
          <a:ext cx="1509048" cy="12111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A5895D-30D4-4E36-A31F-FDD11BE0FCB4}">
      <dsp:nvSpPr>
        <dsp:cNvPr id="0" name=""/>
        <dsp:cNvSpPr/>
      </dsp:nvSpPr>
      <dsp:spPr>
        <a:xfrm>
          <a:off x="5721040" y="1331036"/>
          <a:ext cx="4311566" cy="519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NZ" sz="2000" b="1" i="0" kern="1200" dirty="0"/>
            <a:t>6. Data Analytics for Planning:</a:t>
          </a:r>
          <a:endParaRPr lang="en-US" sz="2000" kern="1200" dirty="0"/>
        </a:p>
      </dsp:txBody>
      <dsp:txXfrm>
        <a:off x="5721040" y="1331036"/>
        <a:ext cx="4311566" cy="519067"/>
      </dsp:txXfrm>
    </dsp:sp>
    <dsp:sp modelId="{F30B1BFF-E71A-4E9E-BF1E-5F01D18EE76B}">
      <dsp:nvSpPr>
        <dsp:cNvPr id="0" name=""/>
        <dsp:cNvSpPr/>
      </dsp:nvSpPr>
      <dsp:spPr>
        <a:xfrm>
          <a:off x="5721040" y="1905862"/>
          <a:ext cx="4311566" cy="1571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b="1" i="0" kern="1200"/>
            <a:t>Database Usage:</a:t>
          </a:r>
          <a:r>
            <a:rPr lang="en-NZ" sz="1500" b="0" i="0" kern="1200"/>
            <a:t> Aggregate data on course popularity, student preferences, and enrollment patterns are used for data analytics to assist in future course planning.</a:t>
          </a:r>
          <a:endParaRPr lang="en-US" sz="1500" kern="120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b="1" i="0" kern="1200" dirty="0"/>
            <a:t>Example:</a:t>
          </a:r>
          <a:r>
            <a:rPr lang="en-NZ" sz="1500" b="0" i="0" kern="1200" dirty="0"/>
            <a:t> By </a:t>
          </a:r>
          <a:r>
            <a:rPr lang="en-NZ" sz="1500" b="0" i="0" kern="1200" dirty="0" err="1"/>
            <a:t>analyzing</a:t>
          </a:r>
          <a:r>
            <a:rPr lang="en-NZ" sz="1500" b="0" i="0" kern="1200" dirty="0"/>
            <a:t> historical registration data, the university can identify trends, allocate resources efficiently, and plan for future course offerings.</a:t>
          </a:r>
          <a:endParaRPr lang="en-US" sz="1500" kern="1200" dirty="0"/>
        </a:p>
      </dsp:txBody>
      <dsp:txXfrm>
        <a:off x="5721040" y="1905862"/>
        <a:ext cx="4311566" cy="1571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1B6A2-8127-4E79-8A55-37192A59C340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94077-7FFE-4B7F-A04F-D2A087B12D4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675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194077-7FFE-4B7F-A04F-D2A087B12D4A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4593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194077-7FFE-4B7F-A04F-D2A087B12D4A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580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51E3-C600-8D5A-053A-3F44CC44F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DB66AB-53C5-1D60-CADB-D50C26353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65247-2452-9652-906A-0D93A43A6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B7FBB-E645-F48D-03C5-881A6B7A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DF710-093E-D9B0-6987-0E5BC571A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269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5E94-ACA4-ED31-EA2A-DE7A0EE8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9FB0D-5EF2-E261-8E79-98E79CBAA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D8EE6-0252-D43C-2474-60CFBF27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81BD3-71E9-E934-C669-C45187DD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D2524-7429-1B7B-D53B-C34C676DF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4373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2527E2-A504-3EA8-A9E9-1322AB9C4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6CBBC-575F-A2CD-1D40-B7E87846A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2B65C-2E33-9901-94BC-99A18C20F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5B0E-A01D-B719-278E-69BF6BEB9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A1A53-0D1C-5E4D-2DB5-FFC95857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012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42944-EE14-E4DA-9FF3-C3098197F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31EA2-A023-F467-D0EF-E12479E6E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94C67-811E-A614-E2FD-AEC2887B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69F7C-DD96-24C7-B433-F98EB69A8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048DA-BAD2-22A9-1DCE-69AE4EDD9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336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BF28C-3731-C2B8-FBF0-B5D19486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EA46F-DBA0-CA98-F55C-E4A0C3B37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A76D0-1AC8-7D3E-B36B-AA73AE43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4B45C-D5BF-62DD-CB6F-1E4567E40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930D5-BA67-7AAB-9705-9EA2CDAB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038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45892-76DB-7352-D085-C7C79309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6E66E-6DE2-2C9A-1FAC-7FBDEF350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F4720-B9B2-5420-4787-E9ED3BDDE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30866-37AA-27B4-D1B9-FC1BDE4E6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594F1-56E6-4A08-7061-5148DB10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5BA5C-C563-FA7D-32A2-3AFB5EE8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121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B221-BE79-974A-F6F6-4DD6A2E3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0E8BE-7DE2-D0A3-C412-9DC5807B3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739B8-FFB5-A0B5-8CCC-63A3E3AEC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66E425-3571-7F89-FA22-D4A9C9952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FE4B5F-9FD0-FB34-C4C5-ED901C55E5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2579C1-24CE-BE2C-CED5-51E48A0F4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D598B2-E599-9C10-1073-FBF430FF9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A7AEC8-C0BB-37CB-4F82-A518DD68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119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E92A-0187-1DFD-387E-BCB76365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A79E-44D0-8E17-9FE0-A8AFA714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C6B11-C15C-4568-C10B-C2B5263DF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8BD318-BEC2-034F-4887-92559156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98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AD136F-863B-3684-D110-CD23868D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87B18-CE0F-FB9C-381E-717836C6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8FBB4-9E03-4ED9-E820-2C35EF63E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987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98717-CA63-AB17-5A4B-94E4B8269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22A13-1A37-31A1-F269-58A8E360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6FAC4-B0A3-C5BF-AD0F-4362B47EF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BC8DF-6F9A-0137-B0A7-B12B186B3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61FD5-31B8-F673-8515-AC251BDC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CFCBA-B522-AEF6-8E57-A9BD0FE26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167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28CE-6D57-BF55-1CD0-8EDA413C6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02AA7A-349D-CC13-0A07-3AA0E4E940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53079E-7C15-0062-13D6-53E5AF592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AF9FD-3428-8D42-6F3A-CAFF2635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0CA56-4190-CD10-48CE-BD6DF09BE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E9196-6931-5420-01BB-141837C4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876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B74192-D74B-D98A-D2AF-1CC0B7894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F2F5F-137F-45E5-5B40-5B1C4F0B8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7FFC8-DCAC-EB22-B2FF-326E7EE43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7B42C0-6C8D-449B-96CE-4CA0B9A5114A}" type="datetimeFigureOut">
              <a:rPr lang="en-NZ" smtClean="0"/>
              <a:t>12/03/2024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14E78-0838-D435-3393-50CD28C10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E6967-8DDA-98BE-CA36-D313193EC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016210-2DBE-403B-86FB-B0A0B526EF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44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89E7C-FBC4-5EA7-84CB-CAC613D86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NZ" sz="6100" b="0" i="0">
                <a:effectLst/>
                <a:latin typeface="Söhne"/>
              </a:rPr>
              <a:t>"Online Banking Database Management Scenario”</a:t>
            </a:r>
            <a:endParaRPr lang="en-NZ" sz="61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B96AC-CFBF-9234-6124-1902543BB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endParaRPr lang="en-NZ" sz="2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83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68FF76-6C8D-766E-3AEA-DCB48488B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33" y="548464"/>
            <a:ext cx="6798541" cy="1675623"/>
          </a:xfrm>
        </p:spPr>
        <p:txBody>
          <a:bodyPr anchor="b">
            <a:normAutofit/>
          </a:bodyPr>
          <a:lstStyle/>
          <a:p>
            <a:r>
              <a:rPr lang="en-NZ" sz="4000" b="1" i="0">
                <a:effectLst/>
                <a:latin typeface="Söhne"/>
              </a:rPr>
              <a:t>Scenario: Online Banking System</a:t>
            </a:r>
            <a:endParaRPr lang="en-NZ" sz="4000"/>
          </a:p>
        </p:txBody>
      </p:sp>
      <p:pic>
        <p:nvPicPr>
          <p:cNvPr id="5" name="Picture 4" descr="Graphs on a display with reflection of office">
            <a:extLst>
              <a:ext uri="{FF2B5EF4-FFF2-40B4-BE49-F238E27FC236}">
                <a16:creationId xmlns:a16="http://schemas.microsoft.com/office/drawing/2014/main" id="{96ABACD5-9975-7FDE-55D6-EFBA945A65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91" r="36963" b="-1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9515D-5CD5-48DB-EE07-C725B9162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734" y="2409830"/>
            <a:ext cx="6798539" cy="3705217"/>
          </a:xfrm>
        </p:spPr>
        <p:txBody>
          <a:bodyPr>
            <a:normAutofit/>
          </a:bodyPr>
          <a:lstStyle/>
          <a:p>
            <a:r>
              <a:rPr lang="en-NZ" sz="2000" b="0" i="0" dirty="0">
                <a:effectLst/>
                <a:latin typeface="Söhne"/>
              </a:rPr>
              <a:t>Let's dive into a real-life scenario involving database systems in banking</a:t>
            </a:r>
            <a:r>
              <a:rPr lang="en-NZ" sz="2000" dirty="0">
                <a:latin typeface="Söhne"/>
              </a:rPr>
              <a:t>!</a:t>
            </a:r>
            <a:endParaRPr lang="en-NZ" sz="2000" b="0" i="0" dirty="0">
              <a:effectLst/>
              <a:latin typeface="Söhne"/>
            </a:endParaRPr>
          </a:p>
          <a:p>
            <a:endParaRPr lang="en-NZ" sz="2000" b="0" i="0" dirty="0">
              <a:effectLst/>
              <a:latin typeface="Söhne"/>
            </a:endParaRPr>
          </a:p>
          <a:p>
            <a:r>
              <a:rPr lang="en-NZ" sz="2000" b="0" i="0" dirty="0">
                <a:effectLst/>
                <a:latin typeface="Söhne"/>
              </a:rPr>
              <a:t>In the bustling world of banking, an online banking system relies heavily on a robust database to provide efficient and secure services to customers. Imagine your students are working on designing a database system for a bank's online platform.</a:t>
            </a:r>
          </a:p>
          <a:p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4784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B04F42-5A0B-3213-C810-B69403D45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33" y="548464"/>
            <a:ext cx="6798541" cy="1675623"/>
          </a:xfrm>
        </p:spPr>
        <p:txBody>
          <a:bodyPr anchor="b">
            <a:normAutofit/>
          </a:bodyPr>
          <a:lstStyle/>
          <a:p>
            <a:r>
              <a:rPr lang="en-NZ" sz="4000" b="1" i="0">
                <a:effectLst/>
                <a:latin typeface="Söhne"/>
              </a:rPr>
              <a:t>Scenario: Online Banking System</a:t>
            </a:r>
            <a:endParaRPr lang="en-NZ" sz="40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2E183C-2CB0-C070-17A8-5BB17020D6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847" r="14401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315112-98BD-A6DB-1091-60D942699F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325967"/>
              </p:ext>
            </p:extLst>
          </p:nvPr>
        </p:nvGraphicFramePr>
        <p:xfrm>
          <a:off x="4553734" y="2409830"/>
          <a:ext cx="6798539" cy="3705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3159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D54B39-0F76-0E6F-44A7-F9F9B68B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NZ" sz="4800" b="1" i="0">
                <a:effectLst/>
                <a:latin typeface="Söhne"/>
              </a:rPr>
              <a:t>Scenario: Online Banking System</a:t>
            </a:r>
            <a:endParaRPr lang="en-NZ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1DFA4-E898-DE08-C841-475076914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NZ" sz="1900" b="1" i="0">
                <a:effectLst/>
                <a:latin typeface="Söhne"/>
              </a:rPr>
              <a:t>3. Security and Authentication:</a:t>
            </a:r>
            <a:endParaRPr lang="en-NZ" sz="1900" b="0" i="0">
              <a:effectLst/>
              <a:latin typeface="Söhne"/>
            </a:endParaRPr>
          </a:p>
          <a:p>
            <a:pPr marL="457200" lvl="1" indent="0">
              <a:buNone/>
            </a:pPr>
            <a:r>
              <a:rPr lang="en-NZ" sz="1900" b="1" i="0">
                <a:effectLst/>
                <a:latin typeface="Söhne"/>
              </a:rPr>
              <a:t>Database Usage:</a:t>
            </a:r>
            <a:r>
              <a:rPr lang="en-NZ" sz="1900" b="0" i="0">
                <a:effectLst/>
                <a:latin typeface="Söhne"/>
              </a:rPr>
              <a:t> User credentials, login attempts, and security parameters are stored in the database to ensure a secure online banking environment.</a:t>
            </a:r>
          </a:p>
          <a:p>
            <a:pPr marL="457200" lvl="1" indent="0">
              <a:buNone/>
            </a:pPr>
            <a:r>
              <a:rPr lang="en-NZ" sz="1900" b="1" i="0">
                <a:effectLst/>
                <a:latin typeface="Söhne"/>
              </a:rPr>
              <a:t>Example:</a:t>
            </a:r>
            <a:r>
              <a:rPr lang="en-NZ" sz="1900" b="0" i="0">
                <a:effectLst/>
                <a:latin typeface="Söhne"/>
              </a:rPr>
              <a:t> Failed login attempts trigger security measures, such as account lockouts, based on information stored in the database to protect against unauthorized access.</a:t>
            </a:r>
          </a:p>
          <a:p>
            <a:pPr marL="0" indent="0">
              <a:buNone/>
            </a:pPr>
            <a:r>
              <a:rPr lang="en-NZ" sz="1900" b="1" i="0">
                <a:effectLst/>
                <a:latin typeface="Söhne"/>
              </a:rPr>
              <a:t>4. Credit and Loan Management:</a:t>
            </a:r>
            <a:endParaRPr lang="en-NZ" sz="1900" b="0" i="0">
              <a:effectLst/>
              <a:latin typeface="Söhne"/>
            </a:endParaRPr>
          </a:p>
          <a:p>
            <a:pPr marL="457200" lvl="1" indent="0">
              <a:buNone/>
            </a:pPr>
            <a:r>
              <a:rPr lang="en-NZ" sz="1900" b="1" i="0">
                <a:effectLst/>
                <a:latin typeface="Söhne"/>
              </a:rPr>
              <a:t>Database Usage:</a:t>
            </a:r>
            <a:r>
              <a:rPr lang="en-NZ" sz="1900" b="0" i="0">
                <a:effectLst/>
                <a:latin typeface="Söhne"/>
              </a:rPr>
              <a:t> Information about loans, credit cards, and associated details are stored to facilitate credit checks, approvals, and ongoing management.</a:t>
            </a:r>
          </a:p>
          <a:p>
            <a:pPr marL="457200" lvl="1" indent="0">
              <a:buNone/>
            </a:pPr>
            <a:r>
              <a:rPr lang="en-NZ" sz="1900" b="1" i="0">
                <a:effectLst/>
                <a:latin typeface="Söhne"/>
              </a:rPr>
              <a:t>Example:</a:t>
            </a:r>
            <a:r>
              <a:rPr lang="en-NZ" sz="1900" b="0" i="0">
                <a:effectLst/>
                <a:latin typeface="Söhne"/>
              </a:rPr>
              <a:t> When a customer applies for a loan, the system queries the database to assess their credit history, enabling the bank to make informed decisions regarding loan approvals.</a:t>
            </a:r>
          </a:p>
          <a:p>
            <a:endParaRPr lang="en-NZ" sz="19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77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7DC330-C5F1-954E-8924-BF735D269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NZ" sz="4000" b="1" i="0">
                <a:effectLst/>
                <a:latin typeface="Söhne"/>
              </a:rPr>
              <a:t>Scenario: Online Banking System</a:t>
            </a:r>
            <a:endParaRPr lang="en-NZ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047A1-DFF9-3A74-56F5-8D84AF4F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1700" b="1" i="0">
                <a:effectLst/>
                <a:latin typeface="Söhne"/>
              </a:rPr>
              <a:t>5. Alerts and Notifications:</a:t>
            </a:r>
            <a:endParaRPr lang="en-NZ" sz="1700" b="0" i="0">
              <a:effectLst/>
              <a:latin typeface="Söhne"/>
            </a:endParaRPr>
          </a:p>
          <a:p>
            <a:pPr marL="457200" lvl="1" indent="0">
              <a:buNone/>
            </a:pPr>
            <a:r>
              <a:rPr lang="en-NZ" sz="1700" b="1" i="0">
                <a:effectLst/>
                <a:latin typeface="Söhne"/>
              </a:rPr>
              <a:t>Database Usage:</a:t>
            </a:r>
            <a:r>
              <a:rPr lang="en-NZ" sz="1700" b="0" i="0">
                <a:effectLst/>
                <a:latin typeface="Söhne"/>
              </a:rPr>
              <a:t> Customer preferences for alerts, notifications, and communication preferences are stored to enhance user experience.</a:t>
            </a:r>
          </a:p>
          <a:p>
            <a:pPr marL="457200" lvl="1" indent="0">
              <a:buNone/>
            </a:pPr>
            <a:r>
              <a:rPr lang="en-NZ" sz="1700" b="1" i="0">
                <a:effectLst/>
                <a:latin typeface="Söhne"/>
              </a:rPr>
              <a:t>Example:</a:t>
            </a:r>
            <a:r>
              <a:rPr lang="en-NZ" sz="1700" b="0" i="0">
                <a:effectLst/>
                <a:latin typeface="Söhne"/>
              </a:rPr>
              <a:t> If a customer sets up balance notifications, the database triggers alerts when their account balance falls below a specified threshold, ensuring proactive communication.</a:t>
            </a:r>
          </a:p>
          <a:p>
            <a:pPr marL="0" indent="0">
              <a:buNone/>
            </a:pPr>
            <a:r>
              <a:rPr lang="en-NZ" sz="1700" b="1" i="0">
                <a:effectLst/>
                <a:latin typeface="Söhne"/>
              </a:rPr>
              <a:t>6. Audit Trail for Compliance:</a:t>
            </a:r>
            <a:endParaRPr lang="en-NZ" sz="1700" b="0" i="0">
              <a:effectLst/>
              <a:latin typeface="Söhne"/>
            </a:endParaRPr>
          </a:p>
          <a:p>
            <a:pPr marL="457200" lvl="1" indent="0">
              <a:buNone/>
            </a:pPr>
            <a:r>
              <a:rPr lang="en-NZ" sz="1700" b="1" i="0">
                <a:effectLst/>
                <a:latin typeface="Söhne"/>
              </a:rPr>
              <a:t>Database Usage:</a:t>
            </a:r>
            <a:r>
              <a:rPr lang="en-NZ" sz="1700" b="0" i="0">
                <a:effectLst/>
                <a:latin typeface="Söhne"/>
              </a:rPr>
              <a:t> An audit trail records all system activities, ensuring compliance with regulatory requirements and providing a transparent view of operations.</a:t>
            </a:r>
          </a:p>
          <a:p>
            <a:pPr marL="457200" lvl="1" indent="0">
              <a:buNone/>
            </a:pPr>
            <a:r>
              <a:rPr lang="en-NZ" sz="1700" b="1" i="0">
                <a:effectLst/>
                <a:latin typeface="Söhne"/>
              </a:rPr>
              <a:t>Example:</a:t>
            </a:r>
            <a:r>
              <a:rPr lang="en-NZ" sz="1700" b="0" i="0">
                <a:effectLst/>
                <a:latin typeface="Söhne"/>
              </a:rPr>
              <a:t> The database stores a detailed history of transactions, user interactions, and system changes, supporting audits and regulatory compliance checks.</a:t>
            </a:r>
          </a:p>
          <a:p>
            <a:pPr marL="457200" lvl="1" indent="0">
              <a:buNone/>
            </a:pPr>
            <a:endParaRPr lang="en-NZ" sz="1700">
              <a:latin typeface="Söhne"/>
            </a:endParaRPr>
          </a:p>
          <a:p>
            <a:pPr marL="457200" lvl="1" indent="0">
              <a:buNone/>
            </a:pPr>
            <a:r>
              <a:rPr lang="en-NZ" sz="1700" b="0" i="0">
                <a:effectLst/>
                <a:latin typeface="Söhne"/>
              </a:rPr>
              <a:t>By discussing this scenario, we can understand how database systems are integral to the functioning of modern banking systems, ensuring data accuracy, security, and seamless customer experiences.</a:t>
            </a:r>
            <a:endParaRPr lang="en-NZ" sz="1700"/>
          </a:p>
          <a:p>
            <a:pPr marL="457200" lvl="1" indent="0">
              <a:buNone/>
            </a:pPr>
            <a:endParaRPr lang="en-NZ" sz="1700" b="0" i="0">
              <a:effectLst/>
              <a:latin typeface="Söhne"/>
            </a:endParaRPr>
          </a:p>
          <a:p>
            <a:endParaRPr lang="en-NZ" sz="1700"/>
          </a:p>
        </p:txBody>
      </p:sp>
    </p:spTree>
    <p:extLst>
      <p:ext uri="{BB962C8B-B14F-4D97-AF65-F5344CB8AC3E}">
        <p14:creationId xmlns:p14="http://schemas.microsoft.com/office/powerpoint/2010/main" val="3155840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3B9305-D823-35E5-52C8-08845F36E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2057044"/>
            <a:ext cx="9792469" cy="1293788"/>
          </a:xfrm>
        </p:spPr>
        <p:txBody>
          <a:bodyPr anchor="ctr">
            <a:normAutofit/>
          </a:bodyPr>
          <a:lstStyle/>
          <a:p>
            <a:pPr algn="ctr"/>
            <a:r>
              <a:rPr lang="en-NZ" sz="4000" b="1" i="0">
                <a:effectLst/>
                <a:latin typeface="Söhne"/>
              </a:rPr>
              <a:t>Scenario: University Online Registration System</a:t>
            </a:r>
            <a:endParaRPr lang="en-NZ" sz="4000"/>
          </a:p>
        </p:txBody>
      </p:sp>
      <p:pic>
        <p:nvPicPr>
          <p:cNvPr id="7" name="Graphic 6" descr="Programmer">
            <a:extLst>
              <a:ext uri="{FF2B5EF4-FFF2-40B4-BE49-F238E27FC236}">
                <a16:creationId xmlns:a16="http://schemas.microsoft.com/office/drawing/2014/main" id="{2E6AC7A2-53BE-460F-5B5E-CA66738C2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93933" y="561617"/>
            <a:ext cx="1286928" cy="12869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3609-1B7E-B20E-EDBB-2960E2F9D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181" y="3514855"/>
            <a:ext cx="9792469" cy="2606545"/>
          </a:xfrm>
        </p:spPr>
        <p:txBody>
          <a:bodyPr anchor="t">
            <a:normAutofit/>
          </a:bodyPr>
          <a:lstStyle/>
          <a:p>
            <a:pPr algn="ctr"/>
            <a:r>
              <a:rPr lang="en-NZ" sz="2000">
                <a:latin typeface="Söhne"/>
              </a:rPr>
              <a:t>How about </a:t>
            </a:r>
            <a:r>
              <a:rPr lang="en-NZ" sz="2000" b="0" i="0">
                <a:effectLst/>
                <a:latin typeface="Söhne"/>
              </a:rPr>
              <a:t>exploring a real-life scenario for a database systems application in an online registration system at a university!</a:t>
            </a:r>
          </a:p>
          <a:p>
            <a:pPr algn="ctr"/>
            <a:r>
              <a:rPr lang="en-NZ" sz="2000" b="0" i="0">
                <a:effectLst/>
                <a:latin typeface="Söhne"/>
              </a:rPr>
              <a:t>In the dynamic world of higher education, universities manage vast amounts of student information, courses, and registrations through a sophisticated online registration system supported by a robust database.</a:t>
            </a:r>
            <a:endParaRPr lang="en-NZ" sz="2000"/>
          </a:p>
        </p:txBody>
      </p:sp>
    </p:spTree>
    <p:extLst>
      <p:ext uri="{BB962C8B-B14F-4D97-AF65-F5344CB8AC3E}">
        <p14:creationId xmlns:p14="http://schemas.microsoft.com/office/powerpoint/2010/main" val="1467402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40568-56A1-0A75-D126-87C7E573D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en-NZ" sz="3700" b="1" i="0">
                <a:effectLst/>
                <a:latin typeface="Söhne"/>
              </a:rPr>
              <a:t>Scenario: University Online Registration System</a:t>
            </a:r>
            <a:endParaRPr lang="en-NZ" sz="37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61554-9010-27B6-648B-8E532CA51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4"/>
            <a:ext cx="5334197" cy="3769835"/>
          </a:xfrm>
        </p:spPr>
        <p:txBody>
          <a:bodyPr anchor="ctr">
            <a:normAutofit/>
          </a:bodyPr>
          <a:lstStyle/>
          <a:p>
            <a:pPr>
              <a:buFont typeface="+mj-lt"/>
              <a:buAutoNum type="arabicPeriod"/>
            </a:pPr>
            <a:r>
              <a:rPr lang="en-NZ" sz="1400" b="1" i="0">
                <a:effectLst/>
                <a:latin typeface="Söhne"/>
              </a:rPr>
              <a:t>Student Information Management:</a:t>
            </a:r>
            <a:endParaRPr lang="en-NZ" sz="1400" b="0" i="0">
              <a:effectLst/>
              <a:latin typeface="Söhne"/>
            </a:endParaRPr>
          </a:p>
          <a:p>
            <a:pPr marL="457200" lvl="1" indent="0">
              <a:buNone/>
            </a:pPr>
            <a:r>
              <a:rPr lang="en-NZ" sz="1400" b="1" i="0">
                <a:effectLst/>
                <a:latin typeface="Söhne"/>
              </a:rPr>
              <a:t>Database Usage:</a:t>
            </a:r>
            <a:r>
              <a:rPr lang="en-NZ" sz="1400" b="0" i="0">
                <a:effectLst/>
                <a:latin typeface="Söhne"/>
              </a:rPr>
              <a:t> A central database stores comprehensive student information, including personal details, academic records, and contact information.</a:t>
            </a:r>
          </a:p>
          <a:p>
            <a:pPr marL="457200" lvl="1" indent="0">
              <a:buNone/>
            </a:pPr>
            <a:r>
              <a:rPr lang="en-NZ" sz="1400" b="1" i="0">
                <a:effectLst/>
                <a:latin typeface="Söhne"/>
              </a:rPr>
              <a:t>Example:</a:t>
            </a:r>
            <a:r>
              <a:rPr lang="en-NZ" sz="1400" b="0" i="0">
                <a:effectLst/>
                <a:latin typeface="Söhne"/>
              </a:rPr>
              <a:t> When a student logs in, the system retrieves their academic history, current enrollment status, and personal details from the database, providing a personalized and secure experience.</a:t>
            </a:r>
          </a:p>
          <a:p>
            <a:pPr>
              <a:buFont typeface="+mj-lt"/>
              <a:buAutoNum type="arabicPeriod"/>
            </a:pPr>
            <a:r>
              <a:rPr lang="en-NZ" sz="1400" b="1" i="0">
                <a:effectLst/>
                <a:latin typeface="Söhne"/>
              </a:rPr>
              <a:t>Course Offerings and Scheduling:</a:t>
            </a:r>
            <a:endParaRPr lang="en-NZ" sz="1400" b="0" i="0">
              <a:effectLst/>
              <a:latin typeface="Söhne"/>
            </a:endParaRPr>
          </a:p>
          <a:p>
            <a:pPr marL="457200" lvl="1" indent="0">
              <a:buNone/>
            </a:pPr>
            <a:r>
              <a:rPr lang="en-NZ" sz="1400" b="1" i="0">
                <a:effectLst/>
                <a:latin typeface="Söhne"/>
              </a:rPr>
              <a:t>Database Usage:</a:t>
            </a:r>
            <a:r>
              <a:rPr lang="en-NZ" sz="1400" b="0" i="0">
                <a:effectLst/>
                <a:latin typeface="Söhne"/>
              </a:rPr>
              <a:t> Information about courses, class schedules, and availability is maintained in the database to facilitate course registration.</a:t>
            </a:r>
          </a:p>
          <a:p>
            <a:pPr marL="457200" lvl="1" indent="0">
              <a:buNone/>
            </a:pPr>
            <a:r>
              <a:rPr lang="en-NZ" sz="1400" b="1" i="0">
                <a:effectLst/>
                <a:latin typeface="Söhne"/>
              </a:rPr>
              <a:t>Example:</a:t>
            </a:r>
            <a:r>
              <a:rPr lang="en-NZ" sz="1400" b="0" i="0">
                <a:effectLst/>
                <a:latin typeface="Söhne"/>
              </a:rPr>
              <a:t> When a student browses available courses, the system queries the database to display real-time information on course offerings, instructors, and class timings.</a:t>
            </a:r>
          </a:p>
          <a:p>
            <a:endParaRPr lang="en-NZ" sz="1400"/>
          </a:p>
        </p:txBody>
      </p:sp>
      <p:pic>
        <p:nvPicPr>
          <p:cNvPr id="5" name="Picture 4" descr="An abstract design with lines and financial symbols">
            <a:extLst>
              <a:ext uri="{FF2B5EF4-FFF2-40B4-BE49-F238E27FC236}">
                <a16:creationId xmlns:a16="http://schemas.microsoft.com/office/drawing/2014/main" id="{4A913CA3-025F-6E98-C35B-5380457E3A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33" r="24625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900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5C20D2-45E1-86FF-B4A2-41CD51B8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NZ" sz="3700" b="1" i="0">
                <a:solidFill>
                  <a:srgbClr val="FFFFFF"/>
                </a:solidFill>
                <a:effectLst/>
                <a:latin typeface="Söhne"/>
              </a:rPr>
              <a:t>Scenario: University Online Registration System</a:t>
            </a:r>
            <a:endParaRPr lang="en-NZ" sz="37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4D67CE-4E0D-11D0-432D-39698B6085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30251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30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A135AA-4B7A-173F-79C8-4030AD41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NZ" sz="3700" b="1" i="0">
                <a:solidFill>
                  <a:srgbClr val="FFFFFF"/>
                </a:solidFill>
                <a:effectLst/>
                <a:latin typeface="Söhne"/>
              </a:rPr>
              <a:t>Scenario: University Online Registration System</a:t>
            </a:r>
            <a:endParaRPr lang="en-NZ" sz="3700">
              <a:solidFill>
                <a:srgbClr val="FFFFFF"/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72AB8DA1-E94E-058E-272E-7E1FC12C5C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684539"/>
              </p:ext>
            </p:extLst>
          </p:nvPr>
        </p:nvGraphicFramePr>
        <p:xfrm>
          <a:off x="728064" y="1575459"/>
          <a:ext cx="10687556" cy="3477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07214B7-FA22-C954-8466-76774799BEC7}"/>
              </a:ext>
            </a:extLst>
          </p:cNvPr>
          <p:cNvSpPr txBox="1"/>
          <p:nvPr/>
        </p:nvSpPr>
        <p:spPr>
          <a:xfrm>
            <a:off x="1566042" y="5475890"/>
            <a:ext cx="96064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sz="1600" dirty="0"/>
          </a:p>
          <a:p>
            <a:pPr lvl="0" algn="ctr"/>
            <a:r>
              <a:rPr lang="en-NZ" sz="1600" b="0" i="0" dirty="0"/>
              <a:t>By exploring this scenario, we can better grasp how a well-designed database system is essential for managing the complexities of online registration in a university setting. </a:t>
            </a:r>
            <a:endParaRPr lang="en-US" sz="1600" dirty="0"/>
          </a:p>
          <a:p>
            <a:pPr lvl="0" algn="ctr"/>
            <a:r>
              <a:rPr lang="en-NZ" sz="1600" b="0" i="0" dirty="0"/>
              <a:t>It highlights the critical role databases play in providing accurate, accessible, and efficient services to both students and faculty.</a:t>
            </a:r>
            <a:endParaRPr lang="en-US" sz="1600" dirty="0"/>
          </a:p>
          <a:p>
            <a:pPr algn="ctr"/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839925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927</Words>
  <Application>Microsoft Office PowerPoint</Application>
  <PresentationFormat>Widescreen</PresentationFormat>
  <Paragraphs>57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Söhne</vt:lpstr>
      <vt:lpstr>Office Theme</vt:lpstr>
      <vt:lpstr>"Online Banking Database Management Scenario”</vt:lpstr>
      <vt:lpstr>Scenario: Online Banking System</vt:lpstr>
      <vt:lpstr>Scenario: Online Banking System</vt:lpstr>
      <vt:lpstr>Scenario: Online Banking System</vt:lpstr>
      <vt:lpstr>Scenario: Online Banking System</vt:lpstr>
      <vt:lpstr>Scenario: University Online Registration System</vt:lpstr>
      <vt:lpstr>Scenario: University Online Registration System</vt:lpstr>
      <vt:lpstr>Scenario: University Online Registration System</vt:lpstr>
      <vt:lpstr>Scenario: University Online Registration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"Online Banking Database Management Scenario”</dc:title>
  <dc:creator>Hamid Mahroeian</dc:creator>
  <cp:lastModifiedBy>Hamid Mahroeian</cp:lastModifiedBy>
  <cp:revision>1</cp:revision>
  <dcterms:created xsi:type="dcterms:W3CDTF">2024-03-11T21:22:55Z</dcterms:created>
  <dcterms:modified xsi:type="dcterms:W3CDTF">2024-03-11T21:37:24Z</dcterms:modified>
</cp:coreProperties>
</file>