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9"/>
  </p:notesMasterIdLst>
  <p:sldIdLst>
    <p:sldId id="309" r:id="rId5"/>
    <p:sldId id="297" r:id="rId6"/>
    <p:sldId id="295" r:id="rId7"/>
    <p:sldId id="291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27102A9-8310-4765-A935-A1911B00CA55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861" autoAdjust="0"/>
  </p:normalViewPr>
  <p:slideViewPr>
    <p:cSldViewPr snapToGrid="0">
      <p:cViewPr varScale="1">
        <p:scale>
          <a:sx n="94" d="100"/>
          <a:sy n="94" d="100"/>
        </p:scale>
        <p:origin x="12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4-07-03T02:23:38.8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18087 8549 0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4-07-03T02:23:32.0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2149">
    <iact:property name="dataType"/>
    <iact:actionData xml:id="d0">
      <inkml:trace xmlns:inkml="http://www.w3.org/2003/InkML" xml:id="stk0" contextRef="#ctx0" brushRef="#br0">22729 4490 0,'0'0'6,"-126"26"-3,-1 75 5,-102-25-4,52 26 6,-52 50-4,52 0 4,-26 77-4,51-52 5,50 102-6,52-25 5,24 101-4,26 0 4,0-51-3,0-24 2,102-103-3,24 1 2,52-77-1,-26-76 2,102-25 0,76 51-2,76-76 2,-51-102-2,-25-25 3,-102 0-4,-51-26 3,77-76-1,-152 1 2,-26-26-5,-26 76 6,-50 76-6,0-25 5,0 50-4,-50 1 4,24 50-5,1-25 6,-26 76-5,0-51 4,-50 26-4,-26 25 4,-25 0-4,-51 0 2,0 0 2,76 25-4,-50 127 2,24-25 0,27 25 1,24 26-2,77-77 2,25 26-2,0-25 3,0 25-4,0-77 5,0-24-6,51 24 5,50-50-4,77 26 5,126-26-6,77-51 5,75 0-5,-50-152 5,-25 26-4,-102-102 4,-76 51-4,25 25 4,-152 76-3,-51 25 3,1-25-4,-26 1 2,0 100 1,0 1 6,-51 25 3,-101 0-12,-127 152 3,-51 26-1,-25 50 2,-26 76-5,128-25 6,50 0-6,127-50 6,76-128-6,0 26 5,0-76-4,25-51 5,102 0-6,126 0 5,179-26-5,75 1 6,0-76-5,-50-26 2,-102 0 0,-127 25 0,-75 1 0,-103 25 0,-24 50 8,-26 1 121</inkml:trace>
    </iact:actionData>
  </iact:action>
  <iact:action type="remove" startTime="16363">
    <iact:property name="style" value="instant"/>
    <iact:actionData xml:id="d1" ref="#d0"/>
  </iact:action>
  <iact:action type="add" startTime="16251">
    <iact:property name="dataType" value="strokeEraser"/>
    <iact:actionData xml:id="d2">
      <inkml:trace xmlns:inkml="http://www.w3.org/2003/InkML" xml:id="stk1" contextRef="#ctx0" brushRef="#br1">29782 10070 0,'0'26'16,"0"-1"-5,0 26-7,0 25 5,0 51 0,0-51-2,0 25 1,0-50 0,0 0 1,0-26-1,26 1 0,75-1 0,128-25 1,75-51-3,127-76 2,-25-50 0,25 25 0,-75-51 0,-128 76 0,-51-25 0,-151 101 0,25 0 1,-51 26 7,-127 76 16,-127 25-25,-76 50 2,-76 77-2,-25 51 2,101 101-2,26-76 2,76-51-1,75 52 0,77-103-1,76-75 1,0-1 0,0-50 0,26-51 80</inkml:trace>
    </iact:actionData>
  </iact:action>
  <iact:action type="add" startTime="19380">
    <iact:property name="dataType"/>
    <iact:actionData xml:id="d3">
      <inkml:trace xmlns:inkml="http://www.w3.org/2003/InkML" xml:id="stk2" contextRef="#ctx0" brushRef="#br2">19685 9462 0,'26'0'54,"100"0"-45,103 0-2,24 0 1,153 0 0,102 0 1,-1 0-2,0 0 3,-25 0-3,-76 0 2,0-50-3,-101 50 5,24 0-6,-75 0 5,-51 0-4,0 0 4,-51 0-4,-25 0 4,-51 0-4,76 0 4,-76-26-4,0 26 5,-25 0-6,0 0 4,-26 0-2,1 0 2</inkml:trace>
    </iact:actionData>
  </iact:action>
  <iact:action type="add" startTime="20341">
    <iact:property name="dataType"/>
    <iact:actionData xml:id="d4">
      <inkml:trace xmlns:inkml="http://www.w3.org/2003/InkML" xml:id="stk3" contextRef="#ctx0" brushRef="#br2">19381 9158 0,'25'0'46,"77"0"-39,50 0 3,101 0-2,52 0-2,50 0 5,51 0-4,51 0 2,50 0-4,-50 0 6,-1 0-6,77 0 5,-76 0-3,-52 0 2,-49 0-4,-103 0 7,1 0-7,-76 0 6,-26 0-7,-25 0 7,-51 0-6,25 0 6,51 0-6,-101 0 5,0 0-4,-26 0 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A0533-A760-432F-87BD-515264C2976F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46F2B-1084-40BA-9F0A-B1F6847335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6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05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8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B46F2B-1084-40BA-9F0A-B1F6847335C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4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2042159"/>
            <a:ext cx="6421121" cy="4358641"/>
          </a:xfrm>
        </p:spPr>
        <p:txBody>
          <a:bodyPr lIns="0" tIns="0" rIns="0" bIns="0" anchor="b" anchorCtr="0">
            <a:noAutofit/>
          </a:bodyPr>
          <a:lstStyle>
            <a:lvl1pPr algn="l">
              <a:defRPr sz="5400" b="0" i="0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4FA5E09-BD6C-1A5B-0586-4CC9CBCFCE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223760" y="457200"/>
            <a:ext cx="4572000" cy="5943600"/>
          </a:xfrm>
          <a:prstGeom prst="roundRect">
            <a:avLst>
              <a:gd name="adj" fmla="val 9214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9FE06712-2FA9-0215-EE17-4D43F700D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7814933">
            <a:off x="634498" y="412774"/>
            <a:ext cx="589385" cy="914400"/>
          </a:xfrm>
          <a:custGeom>
            <a:avLst/>
            <a:gdLst>
              <a:gd name="connsiteX0" fmla="*/ 688633 w 775111"/>
              <a:gd name="connsiteY0" fmla="*/ 614160 h 1202547"/>
              <a:gd name="connsiteX1" fmla="*/ 422295 w 775111"/>
              <a:gd name="connsiteY1" fmla="*/ 790934 h 1202547"/>
              <a:gd name="connsiteX2" fmla="*/ 434065 w 775111"/>
              <a:gd name="connsiteY2" fmla="*/ 627551 h 1202547"/>
              <a:gd name="connsiteX3" fmla="*/ 432291 w 775111"/>
              <a:gd name="connsiteY3" fmla="*/ 598155 h 1202547"/>
              <a:gd name="connsiteX4" fmla="*/ 653033 w 775111"/>
              <a:gd name="connsiteY4" fmla="*/ 522868 h 1202547"/>
              <a:gd name="connsiteX5" fmla="*/ 775111 w 775111"/>
              <a:gd name="connsiteY5" fmla="*/ 340522 h 1202547"/>
              <a:gd name="connsiteX6" fmla="*/ 753899 w 775111"/>
              <a:gd name="connsiteY6" fmla="*/ 286973 h 1202547"/>
              <a:gd name="connsiteX7" fmla="*/ 706962 w 775111"/>
              <a:gd name="connsiteY7" fmla="*/ 291854 h 1202547"/>
              <a:gd name="connsiteX8" fmla="*/ 559361 w 775111"/>
              <a:gd name="connsiteY8" fmla="*/ 395773 h 1202547"/>
              <a:gd name="connsiteX9" fmla="*/ 431596 w 775111"/>
              <a:gd name="connsiteY9" fmla="*/ 586634 h 1202547"/>
              <a:gd name="connsiteX10" fmla="*/ 415886 w 775111"/>
              <a:gd name="connsiteY10" fmla="*/ 326230 h 1202547"/>
              <a:gd name="connsiteX11" fmla="*/ 505124 w 775111"/>
              <a:gd name="connsiteY11" fmla="*/ 279222 h 1202547"/>
              <a:gd name="connsiteX12" fmla="*/ 650865 w 775111"/>
              <a:gd name="connsiteY12" fmla="*/ 142733 h 1202547"/>
              <a:gd name="connsiteX13" fmla="*/ 648013 w 775111"/>
              <a:gd name="connsiteY13" fmla="*/ 43638 h 1202547"/>
              <a:gd name="connsiteX14" fmla="*/ 561028 w 775111"/>
              <a:gd name="connsiteY14" fmla="*/ 8081 h 1202547"/>
              <a:gd name="connsiteX15" fmla="*/ 446920 w 775111"/>
              <a:gd name="connsiteY15" fmla="*/ 106919 h 1202547"/>
              <a:gd name="connsiteX16" fmla="*/ 375556 w 775111"/>
              <a:gd name="connsiteY16" fmla="*/ 306530 h 1202547"/>
              <a:gd name="connsiteX17" fmla="*/ 266719 w 775111"/>
              <a:gd name="connsiteY17" fmla="*/ 50476 h 1202547"/>
              <a:gd name="connsiteX18" fmla="*/ 142006 w 775111"/>
              <a:gd name="connsiteY18" fmla="*/ 2343 h 1202547"/>
              <a:gd name="connsiteX19" fmla="*/ 94252 w 775111"/>
              <a:gd name="connsiteY19" fmla="*/ 72387 h 1202547"/>
              <a:gd name="connsiteX20" fmla="*/ 160383 w 775111"/>
              <a:gd name="connsiteY20" fmla="*/ 187916 h 1202547"/>
              <a:gd name="connsiteX21" fmla="*/ 347098 w 775111"/>
              <a:gd name="connsiteY21" fmla="*/ 321457 h 1202547"/>
              <a:gd name="connsiteX22" fmla="*/ 365791 w 775111"/>
              <a:gd name="connsiteY22" fmla="*/ 587571 h 1202547"/>
              <a:gd name="connsiteX23" fmla="*/ 213157 w 775111"/>
              <a:gd name="connsiteY23" fmla="*/ 371515 h 1202547"/>
              <a:gd name="connsiteX24" fmla="*/ 134428 w 775111"/>
              <a:gd name="connsiteY24" fmla="*/ 338284 h 1202547"/>
              <a:gd name="connsiteX25" fmla="*/ 15913 w 775111"/>
              <a:gd name="connsiteY25" fmla="*/ 360828 h 1202547"/>
              <a:gd name="connsiteX26" fmla="*/ 4495 w 775111"/>
              <a:gd name="connsiteY26" fmla="*/ 427319 h 1202547"/>
              <a:gd name="connsiteX27" fmla="*/ 367374 w 775111"/>
              <a:gd name="connsiteY27" fmla="*/ 610741 h 1202547"/>
              <a:gd name="connsiteX28" fmla="*/ 368561 w 775111"/>
              <a:gd name="connsiteY28" fmla="*/ 628825 h 1202547"/>
              <a:gd name="connsiteX29" fmla="*/ 367788 w 775111"/>
              <a:gd name="connsiteY29" fmla="*/ 774822 h 1202547"/>
              <a:gd name="connsiteX30" fmla="*/ 364001 w 775111"/>
              <a:gd name="connsiteY30" fmla="*/ 790027 h 1202547"/>
              <a:gd name="connsiteX31" fmla="*/ 204562 w 775111"/>
              <a:gd name="connsiteY31" fmla="*/ 669543 h 1202547"/>
              <a:gd name="connsiteX32" fmla="*/ 99599 w 775111"/>
              <a:gd name="connsiteY32" fmla="*/ 643413 h 1202547"/>
              <a:gd name="connsiteX33" fmla="*/ 38341 w 775111"/>
              <a:gd name="connsiteY33" fmla="*/ 659663 h 1202547"/>
              <a:gd name="connsiteX34" fmla="*/ 49173 w 775111"/>
              <a:gd name="connsiteY34" fmla="*/ 749925 h 1202547"/>
              <a:gd name="connsiteX35" fmla="*/ 360326 w 775111"/>
              <a:gd name="connsiteY35" fmla="*/ 804865 h 1202547"/>
              <a:gd name="connsiteX36" fmla="*/ 313534 w 775111"/>
              <a:gd name="connsiteY36" fmla="*/ 1000121 h 1202547"/>
              <a:gd name="connsiteX37" fmla="*/ 153574 w 775111"/>
              <a:gd name="connsiteY37" fmla="*/ 895805 h 1202547"/>
              <a:gd name="connsiteX38" fmla="*/ 100486 w 775111"/>
              <a:gd name="connsiteY38" fmla="*/ 893171 h 1202547"/>
              <a:gd name="connsiteX39" fmla="*/ 79835 w 775111"/>
              <a:gd name="connsiteY39" fmla="*/ 983290 h 1202547"/>
              <a:gd name="connsiteX40" fmla="*/ 84107 w 775111"/>
              <a:gd name="connsiteY40" fmla="*/ 985685 h 1202547"/>
              <a:gd name="connsiteX41" fmla="*/ 220927 w 775111"/>
              <a:gd name="connsiteY41" fmla="*/ 1018771 h 1202547"/>
              <a:gd name="connsiteX42" fmla="*/ 310049 w 775111"/>
              <a:gd name="connsiteY42" fmla="*/ 1015306 h 1202547"/>
              <a:gd name="connsiteX43" fmla="*/ 276672 w 775111"/>
              <a:gd name="connsiteY43" fmla="*/ 1202541 h 1202547"/>
              <a:gd name="connsiteX44" fmla="*/ 393159 w 775111"/>
              <a:gd name="connsiteY44" fmla="*/ 1202546 h 1202547"/>
              <a:gd name="connsiteX45" fmla="*/ 406163 w 775111"/>
              <a:gd name="connsiteY45" fmla="*/ 1014883 h 1202547"/>
              <a:gd name="connsiteX46" fmla="*/ 641984 w 775111"/>
              <a:gd name="connsiteY46" fmla="*/ 985685 h 1202547"/>
              <a:gd name="connsiteX47" fmla="*/ 646260 w 775111"/>
              <a:gd name="connsiteY47" fmla="*/ 983290 h 1202547"/>
              <a:gd name="connsiteX48" fmla="*/ 625605 w 775111"/>
              <a:gd name="connsiteY48" fmla="*/ 893171 h 1202547"/>
              <a:gd name="connsiteX49" fmla="*/ 572518 w 775111"/>
              <a:gd name="connsiteY49" fmla="*/ 895805 h 1202547"/>
              <a:gd name="connsiteX50" fmla="*/ 406884 w 775111"/>
              <a:gd name="connsiteY50" fmla="*/ 1004870 h 1202547"/>
              <a:gd name="connsiteX51" fmla="*/ 421397 w 775111"/>
              <a:gd name="connsiteY51" fmla="*/ 803403 h 1202547"/>
              <a:gd name="connsiteX52" fmla="*/ 606364 w 775111"/>
              <a:gd name="connsiteY52" fmla="*/ 793201 h 1202547"/>
              <a:gd name="connsiteX53" fmla="*/ 761767 w 775111"/>
              <a:gd name="connsiteY53" fmla="*/ 722715 h 1202547"/>
              <a:gd name="connsiteX54" fmla="*/ 688633 w 775111"/>
              <a:gd name="connsiteY54" fmla="*/ 614160 h 1202547"/>
              <a:gd name="connsiteX55" fmla="*/ 688633 w 775111"/>
              <a:gd name="connsiteY55" fmla="*/ 614160 h 120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75111" h="1202547">
                <a:moveTo>
                  <a:pt x="688633" y="614160"/>
                </a:moveTo>
                <a:cubicBezTo>
                  <a:pt x="589814" y="619072"/>
                  <a:pt x="462599" y="744763"/>
                  <a:pt x="422295" y="790934"/>
                </a:cubicBezTo>
                <a:lnTo>
                  <a:pt x="434065" y="627551"/>
                </a:lnTo>
                <a:lnTo>
                  <a:pt x="432291" y="598155"/>
                </a:lnTo>
                <a:cubicBezTo>
                  <a:pt x="465796" y="587469"/>
                  <a:pt x="603072" y="543413"/>
                  <a:pt x="653033" y="522868"/>
                </a:cubicBezTo>
                <a:cubicBezTo>
                  <a:pt x="710128" y="499398"/>
                  <a:pt x="774867" y="400385"/>
                  <a:pt x="775111" y="340522"/>
                </a:cubicBezTo>
                <a:cubicBezTo>
                  <a:pt x="775237" y="308322"/>
                  <a:pt x="764163" y="293653"/>
                  <a:pt x="753899" y="286973"/>
                </a:cubicBezTo>
                <a:cubicBezTo>
                  <a:pt x="745079" y="281234"/>
                  <a:pt x="734947" y="280762"/>
                  <a:pt x="706962" y="291854"/>
                </a:cubicBezTo>
                <a:cubicBezTo>
                  <a:pt x="672244" y="306096"/>
                  <a:pt x="612885" y="336852"/>
                  <a:pt x="559361" y="395773"/>
                </a:cubicBezTo>
                <a:cubicBezTo>
                  <a:pt x="494622" y="467036"/>
                  <a:pt x="448223" y="553487"/>
                  <a:pt x="431596" y="586634"/>
                </a:cubicBezTo>
                <a:lnTo>
                  <a:pt x="415886" y="326230"/>
                </a:lnTo>
                <a:cubicBezTo>
                  <a:pt x="448491" y="308610"/>
                  <a:pt x="487236" y="287904"/>
                  <a:pt x="505124" y="279222"/>
                </a:cubicBezTo>
                <a:cubicBezTo>
                  <a:pt x="539011" y="262772"/>
                  <a:pt x="614789" y="200079"/>
                  <a:pt x="650865" y="142733"/>
                </a:cubicBezTo>
                <a:cubicBezTo>
                  <a:pt x="670258" y="111900"/>
                  <a:pt x="660855" y="73008"/>
                  <a:pt x="648013" y="43638"/>
                </a:cubicBezTo>
                <a:cubicBezTo>
                  <a:pt x="636969" y="18383"/>
                  <a:pt x="611502" y="0"/>
                  <a:pt x="561028" y="8081"/>
                </a:cubicBezTo>
                <a:cubicBezTo>
                  <a:pt x="536868" y="14946"/>
                  <a:pt x="483654" y="26614"/>
                  <a:pt x="446920" y="106919"/>
                </a:cubicBezTo>
                <a:cubicBezTo>
                  <a:pt x="417222" y="166895"/>
                  <a:pt x="390645" y="253065"/>
                  <a:pt x="375556" y="306530"/>
                </a:cubicBezTo>
                <a:cubicBezTo>
                  <a:pt x="367470" y="244477"/>
                  <a:pt x="342339" y="120846"/>
                  <a:pt x="266719" y="50476"/>
                </a:cubicBezTo>
                <a:cubicBezTo>
                  <a:pt x="213389" y="849"/>
                  <a:pt x="170811" y="-4346"/>
                  <a:pt x="142006" y="2343"/>
                </a:cubicBezTo>
                <a:cubicBezTo>
                  <a:pt x="114719" y="8681"/>
                  <a:pt x="94672" y="22438"/>
                  <a:pt x="94252" y="72387"/>
                </a:cubicBezTo>
                <a:cubicBezTo>
                  <a:pt x="95747" y="105616"/>
                  <a:pt x="109010" y="150770"/>
                  <a:pt x="160383" y="187916"/>
                </a:cubicBezTo>
                <a:cubicBezTo>
                  <a:pt x="203200" y="218876"/>
                  <a:pt x="297409" y="286057"/>
                  <a:pt x="347098" y="321457"/>
                </a:cubicBezTo>
                <a:cubicBezTo>
                  <a:pt x="350491" y="369359"/>
                  <a:pt x="360722" y="513971"/>
                  <a:pt x="365791" y="587571"/>
                </a:cubicBezTo>
                <a:cubicBezTo>
                  <a:pt x="336430" y="533176"/>
                  <a:pt x="264993" y="407542"/>
                  <a:pt x="213157" y="371515"/>
                </a:cubicBezTo>
                <a:cubicBezTo>
                  <a:pt x="189223" y="354880"/>
                  <a:pt x="160908" y="344612"/>
                  <a:pt x="134428" y="338284"/>
                </a:cubicBezTo>
                <a:cubicBezTo>
                  <a:pt x="87043" y="326959"/>
                  <a:pt x="46786" y="326081"/>
                  <a:pt x="15913" y="360828"/>
                </a:cubicBezTo>
                <a:cubicBezTo>
                  <a:pt x="3472" y="379252"/>
                  <a:pt x="-5958" y="403346"/>
                  <a:pt x="4495" y="427319"/>
                </a:cubicBezTo>
                <a:cubicBezTo>
                  <a:pt x="54369" y="541701"/>
                  <a:pt x="309232" y="599036"/>
                  <a:pt x="367374" y="610741"/>
                </a:cubicBezTo>
                <a:cubicBezTo>
                  <a:pt x="367946" y="619209"/>
                  <a:pt x="368358" y="625472"/>
                  <a:pt x="368561" y="628825"/>
                </a:cubicBezTo>
                <a:cubicBezTo>
                  <a:pt x="370482" y="660662"/>
                  <a:pt x="367788" y="774822"/>
                  <a:pt x="367788" y="774822"/>
                </a:cubicBezTo>
                <a:cubicBezTo>
                  <a:pt x="367788" y="774822"/>
                  <a:pt x="366408" y="780330"/>
                  <a:pt x="364001" y="790027"/>
                </a:cubicBezTo>
                <a:cubicBezTo>
                  <a:pt x="329186" y="758093"/>
                  <a:pt x="243707" y="682180"/>
                  <a:pt x="204562" y="669543"/>
                </a:cubicBezTo>
                <a:cubicBezTo>
                  <a:pt x="172915" y="659327"/>
                  <a:pt x="131452" y="648478"/>
                  <a:pt x="99599" y="643413"/>
                </a:cubicBezTo>
                <a:cubicBezTo>
                  <a:pt x="81325" y="640509"/>
                  <a:pt x="55686" y="634766"/>
                  <a:pt x="38341" y="659663"/>
                </a:cubicBezTo>
                <a:cubicBezTo>
                  <a:pt x="22688" y="684519"/>
                  <a:pt x="14697" y="728193"/>
                  <a:pt x="49173" y="749925"/>
                </a:cubicBezTo>
                <a:cubicBezTo>
                  <a:pt x="91636" y="776697"/>
                  <a:pt x="292127" y="803377"/>
                  <a:pt x="360326" y="804865"/>
                </a:cubicBezTo>
                <a:cubicBezTo>
                  <a:pt x="350120" y="846180"/>
                  <a:pt x="331066" y="924096"/>
                  <a:pt x="313534" y="1000121"/>
                </a:cubicBezTo>
                <a:cubicBezTo>
                  <a:pt x="278443" y="970898"/>
                  <a:pt x="197109" y="906134"/>
                  <a:pt x="153574" y="895805"/>
                </a:cubicBezTo>
                <a:cubicBezTo>
                  <a:pt x="134361" y="891245"/>
                  <a:pt x="116152" y="891219"/>
                  <a:pt x="100486" y="893171"/>
                </a:cubicBezTo>
                <a:cubicBezTo>
                  <a:pt x="55677" y="898745"/>
                  <a:pt x="41311" y="959540"/>
                  <a:pt x="79835" y="983290"/>
                </a:cubicBezTo>
                <a:cubicBezTo>
                  <a:pt x="81199" y="984131"/>
                  <a:pt x="82622" y="984931"/>
                  <a:pt x="84107" y="985685"/>
                </a:cubicBezTo>
                <a:cubicBezTo>
                  <a:pt x="125680" y="1006832"/>
                  <a:pt x="194112" y="1019484"/>
                  <a:pt x="220927" y="1018771"/>
                </a:cubicBezTo>
                <a:cubicBezTo>
                  <a:pt x="239281" y="1018276"/>
                  <a:pt x="283785" y="1016427"/>
                  <a:pt x="310049" y="1015306"/>
                </a:cubicBezTo>
                <a:cubicBezTo>
                  <a:pt x="287686" y="1113140"/>
                  <a:pt x="269049" y="1203433"/>
                  <a:pt x="276672" y="1202541"/>
                </a:cubicBezTo>
                <a:cubicBezTo>
                  <a:pt x="294363" y="1201807"/>
                  <a:pt x="393159" y="1202546"/>
                  <a:pt x="393159" y="1202546"/>
                </a:cubicBezTo>
                <a:lnTo>
                  <a:pt x="406163" y="1014883"/>
                </a:lnTo>
                <a:cubicBezTo>
                  <a:pt x="501071" y="1033843"/>
                  <a:pt x="600412" y="1006832"/>
                  <a:pt x="641984" y="985685"/>
                </a:cubicBezTo>
                <a:cubicBezTo>
                  <a:pt x="643468" y="984931"/>
                  <a:pt x="644892" y="984131"/>
                  <a:pt x="646260" y="983290"/>
                </a:cubicBezTo>
                <a:cubicBezTo>
                  <a:pt x="684782" y="959540"/>
                  <a:pt x="670415" y="898745"/>
                  <a:pt x="625605" y="893171"/>
                </a:cubicBezTo>
                <a:cubicBezTo>
                  <a:pt x="609941" y="891219"/>
                  <a:pt x="591729" y="891245"/>
                  <a:pt x="572518" y="895805"/>
                </a:cubicBezTo>
                <a:cubicBezTo>
                  <a:pt x="526447" y="906735"/>
                  <a:pt x="438009" y="978654"/>
                  <a:pt x="406884" y="1004870"/>
                </a:cubicBezTo>
                <a:lnTo>
                  <a:pt x="421397" y="803403"/>
                </a:lnTo>
                <a:cubicBezTo>
                  <a:pt x="454162" y="802888"/>
                  <a:pt x="562832" y="800646"/>
                  <a:pt x="606364" y="793201"/>
                </a:cubicBezTo>
                <a:cubicBezTo>
                  <a:pt x="690396" y="778832"/>
                  <a:pt x="730407" y="763601"/>
                  <a:pt x="761767" y="722715"/>
                </a:cubicBezTo>
                <a:cubicBezTo>
                  <a:pt x="783115" y="694873"/>
                  <a:pt x="744947" y="611357"/>
                  <a:pt x="688633" y="614160"/>
                </a:cubicBezTo>
                <a:lnTo>
                  <a:pt x="688633" y="61416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Quot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3">
            <a:extLst>
              <a:ext uri="{FF2B5EF4-FFF2-40B4-BE49-F238E27FC236}">
                <a16:creationId xmlns:a16="http://schemas.microsoft.com/office/drawing/2014/main" id="{35F4923C-22B6-A98A-B649-7AB69C5BA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985446">
            <a:off x="5613841" y="3865662"/>
            <a:ext cx="589384" cy="914400"/>
          </a:xfrm>
          <a:custGeom>
            <a:avLst/>
            <a:gdLst>
              <a:gd name="connsiteX0" fmla="*/ 688633 w 775111"/>
              <a:gd name="connsiteY0" fmla="*/ 614160 h 1202547"/>
              <a:gd name="connsiteX1" fmla="*/ 422295 w 775111"/>
              <a:gd name="connsiteY1" fmla="*/ 790934 h 1202547"/>
              <a:gd name="connsiteX2" fmla="*/ 434065 w 775111"/>
              <a:gd name="connsiteY2" fmla="*/ 627551 h 1202547"/>
              <a:gd name="connsiteX3" fmla="*/ 432291 w 775111"/>
              <a:gd name="connsiteY3" fmla="*/ 598155 h 1202547"/>
              <a:gd name="connsiteX4" fmla="*/ 653033 w 775111"/>
              <a:gd name="connsiteY4" fmla="*/ 522868 h 1202547"/>
              <a:gd name="connsiteX5" fmla="*/ 775111 w 775111"/>
              <a:gd name="connsiteY5" fmla="*/ 340522 h 1202547"/>
              <a:gd name="connsiteX6" fmla="*/ 753899 w 775111"/>
              <a:gd name="connsiteY6" fmla="*/ 286973 h 1202547"/>
              <a:gd name="connsiteX7" fmla="*/ 706962 w 775111"/>
              <a:gd name="connsiteY7" fmla="*/ 291854 h 1202547"/>
              <a:gd name="connsiteX8" fmla="*/ 559361 w 775111"/>
              <a:gd name="connsiteY8" fmla="*/ 395773 h 1202547"/>
              <a:gd name="connsiteX9" fmla="*/ 431596 w 775111"/>
              <a:gd name="connsiteY9" fmla="*/ 586634 h 1202547"/>
              <a:gd name="connsiteX10" fmla="*/ 415886 w 775111"/>
              <a:gd name="connsiteY10" fmla="*/ 326230 h 1202547"/>
              <a:gd name="connsiteX11" fmla="*/ 505124 w 775111"/>
              <a:gd name="connsiteY11" fmla="*/ 279222 h 1202547"/>
              <a:gd name="connsiteX12" fmla="*/ 650865 w 775111"/>
              <a:gd name="connsiteY12" fmla="*/ 142733 h 1202547"/>
              <a:gd name="connsiteX13" fmla="*/ 648013 w 775111"/>
              <a:gd name="connsiteY13" fmla="*/ 43638 h 1202547"/>
              <a:gd name="connsiteX14" fmla="*/ 561028 w 775111"/>
              <a:gd name="connsiteY14" fmla="*/ 8081 h 1202547"/>
              <a:gd name="connsiteX15" fmla="*/ 446920 w 775111"/>
              <a:gd name="connsiteY15" fmla="*/ 106919 h 1202547"/>
              <a:gd name="connsiteX16" fmla="*/ 375556 w 775111"/>
              <a:gd name="connsiteY16" fmla="*/ 306530 h 1202547"/>
              <a:gd name="connsiteX17" fmla="*/ 266719 w 775111"/>
              <a:gd name="connsiteY17" fmla="*/ 50476 h 1202547"/>
              <a:gd name="connsiteX18" fmla="*/ 142006 w 775111"/>
              <a:gd name="connsiteY18" fmla="*/ 2343 h 1202547"/>
              <a:gd name="connsiteX19" fmla="*/ 94252 w 775111"/>
              <a:gd name="connsiteY19" fmla="*/ 72387 h 1202547"/>
              <a:gd name="connsiteX20" fmla="*/ 160383 w 775111"/>
              <a:gd name="connsiteY20" fmla="*/ 187916 h 1202547"/>
              <a:gd name="connsiteX21" fmla="*/ 347098 w 775111"/>
              <a:gd name="connsiteY21" fmla="*/ 321457 h 1202547"/>
              <a:gd name="connsiteX22" fmla="*/ 365791 w 775111"/>
              <a:gd name="connsiteY22" fmla="*/ 587571 h 1202547"/>
              <a:gd name="connsiteX23" fmla="*/ 213157 w 775111"/>
              <a:gd name="connsiteY23" fmla="*/ 371515 h 1202547"/>
              <a:gd name="connsiteX24" fmla="*/ 134428 w 775111"/>
              <a:gd name="connsiteY24" fmla="*/ 338284 h 1202547"/>
              <a:gd name="connsiteX25" fmla="*/ 15913 w 775111"/>
              <a:gd name="connsiteY25" fmla="*/ 360828 h 1202547"/>
              <a:gd name="connsiteX26" fmla="*/ 4495 w 775111"/>
              <a:gd name="connsiteY26" fmla="*/ 427319 h 1202547"/>
              <a:gd name="connsiteX27" fmla="*/ 367374 w 775111"/>
              <a:gd name="connsiteY27" fmla="*/ 610741 h 1202547"/>
              <a:gd name="connsiteX28" fmla="*/ 368561 w 775111"/>
              <a:gd name="connsiteY28" fmla="*/ 628825 h 1202547"/>
              <a:gd name="connsiteX29" fmla="*/ 367788 w 775111"/>
              <a:gd name="connsiteY29" fmla="*/ 774822 h 1202547"/>
              <a:gd name="connsiteX30" fmla="*/ 364001 w 775111"/>
              <a:gd name="connsiteY30" fmla="*/ 790027 h 1202547"/>
              <a:gd name="connsiteX31" fmla="*/ 204562 w 775111"/>
              <a:gd name="connsiteY31" fmla="*/ 669543 h 1202547"/>
              <a:gd name="connsiteX32" fmla="*/ 99599 w 775111"/>
              <a:gd name="connsiteY32" fmla="*/ 643413 h 1202547"/>
              <a:gd name="connsiteX33" fmla="*/ 38341 w 775111"/>
              <a:gd name="connsiteY33" fmla="*/ 659663 h 1202547"/>
              <a:gd name="connsiteX34" fmla="*/ 49173 w 775111"/>
              <a:gd name="connsiteY34" fmla="*/ 749925 h 1202547"/>
              <a:gd name="connsiteX35" fmla="*/ 360326 w 775111"/>
              <a:gd name="connsiteY35" fmla="*/ 804865 h 1202547"/>
              <a:gd name="connsiteX36" fmla="*/ 313534 w 775111"/>
              <a:gd name="connsiteY36" fmla="*/ 1000121 h 1202547"/>
              <a:gd name="connsiteX37" fmla="*/ 153574 w 775111"/>
              <a:gd name="connsiteY37" fmla="*/ 895805 h 1202547"/>
              <a:gd name="connsiteX38" fmla="*/ 100486 w 775111"/>
              <a:gd name="connsiteY38" fmla="*/ 893171 h 1202547"/>
              <a:gd name="connsiteX39" fmla="*/ 79835 w 775111"/>
              <a:gd name="connsiteY39" fmla="*/ 983290 h 1202547"/>
              <a:gd name="connsiteX40" fmla="*/ 84107 w 775111"/>
              <a:gd name="connsiteY40" fmla="*/ 985685 h 1202547"/>
              <a:gd name="connsiteX41" fmla="*/ 220927 w 775111"/>
              <a:gd name="connsiteY41" fmla="*/ 1018771 h 1202547"/>
              <a:gd name="connsiteX42" fmla="*/ 310049 w 775111"/>
              <a:gd name="connsiteY42" fmla="*/ 1015306 h 1202547"/>
              <a:gd name="connsiteX43" fmla="*/ 276672 w 775111"/>
              <a:gd name="connsiteY43" fmla="*/ 1202541 h 1202547"/>
              <a:gd name="connsiteX44" fmla="*/ 393159 w 775111"/>
              <a:gd name="connsiteY44" fmla="*/ 1202546 h 1202547"/>
              <a:gd name="connsiteX45" fmla="*/ 406163 w 775111"/>
              <a:gd name="connsiteY45" fmla="*/ 1014883 h 1202547"/>
              <a:gd name="connsiteX46" fmla="*/ 641984 w 775111"/>
              <a:gd name="connsiteY46" fmla="*/ 985685 h 1202547"/>
              <a:gd name="connsiteX47" fmla="*/ 646260 w 775111"/>
              <a:gd name="connsiteY47" fmla="*/ 983290 h 1202547"/>
              <a:gd name="connsiteX48" fmla="*/ 625605 w 775111"/>
              <a:gd name="connsiteY48" fmla="*/ 893171 h 1202547"/>
              <a:gd name="connsiteX49" fmla="*/ 572518 w 775111"/>
              <a:gd name="connsiteY49" fmla="*/ 895805 h 1202547"/>
              <a:gd name="connsiteX50" fmla="*/ 406884 w 775111"/>
              <a:gd name="connsiteY50" fmla="*/ 1004870 h 1202547"/>
              <a:gd name="connsiteX51" fmla="*/ 421397 w 775111"/>
              <a:gd name="connsiteY51" fmla="*/ 803403 h 1202547"/>
              <a:gd name="connsiteX52" fmla="*/ 606364 w 775111"/>
              <a:gd name="connsiteY52" fmla="*/ 793201 h 1202547"/>
              <a:gd name="connsiteX53" fmla="*/ 761767 w 775111"/>
              <a:gd name="connsiteY53" fmla="*/ 722715 h 1202547"/>
              <a:gd name="connsiteX54" fmla="*/ 688633 w 775111"/>
              <a:gd name="connsiteY54" fmla="*/ 614160 h 1202547"/>
              <a:gd name="connsiteX55" fmla="*/ 688633 w 775111"/>
              <a:gd name="connsiteY55" fmla="*/ 614160 h 120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75111" h="1202547">
                <a:moveTo>
                  <a:pt x="688633" y="614160"/>
                </a:moveTo>
                <a:cubicBezTo>
                  <a:pt x="589814" y="619072"/>
                  <a:pt x="462599" y="744763"/>
                  <a:pt x="422295" y="790934"/>
                </a:cubicBezTo>
                <a:lnTo>
                  <a:pt x="434065" y="627551"/>
                </a:lnTo>
                <a:lnTo>
                  <a:pt x="432291" y="598155"/>
                </a:lnTo>
                <a:cubicBezTo>
                  <a:pt x="465796" y="587469"/>
                  <a:pt x="603072" y="543413"/>
                  <a:pt x="653033" y="522868"/>
                </a:cubicBezTo>
                <a:cubicBezTo>
                  <a:pt x="710128" y="499398"/>
                  <a:pt x="774867" y="400385"/>
                  <a:pt x="775111" y="340522"/>
                </a:cubicBezTo>
                <a:cubicBezTo>
                  <a:pt x="775237" y="308322"/>
                  <a:pt x="764163" y="293653"/>
                  <a:pt x="753899" y="286973"/>
                </a:cubicBezTo>
                <a:cubicBezTo>
                  <a:pt x="745079" y="281234"/>
                  <a:pt x="734947" y="280762"/>
                  <a:pt x="706962" y="291854"/>
                </a:cubicBezTo>
                <a:cubicBezTo>
                  <a:pt x="672244" y="306096"/>
                  <a:pt x="612885" y="336852"/>
                  <a:pt x="559361" y="395773"/>
                </a:cubicBezTo>
                <a:cubicBezTo>
                  <a:pt x="494622" y="467036"/>
                  <a:pt x="448223" y="553487"/>
                  <a:pt x="431596" y="586634"/>
                </a:cubicBezTo>
                <a:lnTo>
                  <a:pt x="415886" y="326230"/>
                </a:lnTo>
                <a:cubicBezTo>
                  <a:pt x="448491" y="308610"/>
                  <a:pt x="487236" y="287904"/>
                  <a:pt x="505124" y="279222"/>
                </a:cubicBezTo>
                <a:cubicBezTo>
                  <a:pt x="539011" y="262772"/>
                  <a:pt x="614789" y="200079"/>
                  <a:pt x="650865" y="142733"/>
                </a:cubicBezTo>
                <a:cubicBezTo>
                  <a:pt x="670258" y="111900"/>
                  <a:pt x="660855" y="73008"/>
                  <a:pt x="648013" y="43638"/>
                </a:cubicBezTo>
                <a:cubicBezTo>
                  <a:pt x="636969" y="18383"/>
                  <a:pt x="611502" y="0"/>
                  <a:pt x="561028" y="8081"/>
                </a:cubicBezTo>
                <a:cubicBezTo>
                  <a:pt x="536868" y="14946"/>
                  <a:pt x="483654" y="26614"/>
                  <a:pt x="446920" y="106919"/>
                </a:cubicBezTo>
                <a:cubicBezTo>
                  <a:pt x="417222" y="166895"/>
                  <a:pt x="390645" y="253065"/>
                  <a:pt x="375556" y="306530"/>
                </a:cubicBezTo>
                <a:cubicBezTo>
                  <a:pt x="367470" y="244477"/>
                  <a:pt x="342339" y="120846"/>
                  <a:pt x="266719" y="50476"/>
                </a:cubicBezTo>
                <a:cubicBezTo>
                  <a:pt x="213389" y="849"/>
                  <a:pt x="170811" y="-4346"/>
                  <a:pt x="142006" y="2343"/>
                </a:cubicBezTo>
                <a:cubicBezTo>
                  <a:pt x="114719" y="8681"/>
                  <a:pt x="94672" y="22438"/>
                  <a:pt x="94252" y="72387"/>
                </a:cubicBezTo>
                <a:cubicBezTo>
                  <a:pt x="95747" y="105616"/>
                  <a:pt x="109010" y="150770"/>
                  <a:pt x="160383" y="187916"/>
                </a:cubicBezTo>
                <a:cubicBezTo>
                  <a:pt x="203200" y="218876"/>
                  <a:pt x="297409" y="286057"/>
                  <a:pt x="347098" y="321457"/>
                </a:cubicBezTo>
                <a:cubicBezTo>
                  <a:pt x="350491" y="369359"/>
                  <a:pt x="360722" y="513971"/>
                  <a:pt x="365791" y="587571"/>
                </a:cubicBezTo>
                <a:cubicBezTo>
                  <a:pt x="336430" y="533176"/>
                  <a:pt x="264993" y="407542"/>
                  <a:pt x="213157" y="371515"/>
                </a:cubicBezTo>
                <a:cubicBezTo>
                  <a:pt x="189223" y="354880"/>
                  <a:pt x="160908" y="344612"/>
                  <a:pt x="134428" y="338284"/>
                </a:cubicBezTo>
                <a:cubicBezTo>
                  <a:pt x="87043" y="326959"/>
                  <a:pt x="46786" y="326081"/>
                  <a:pt x="15913" y="360828"/>
                </a:cubicBezTo>
                <a:cubicBezTo>
                  <a:pt x="3472" y="379252"/>
                  <a:pt x="-5958" y="403346"/>
                  <a:pt x="4495" y="427319"/>
                </a:cubicBezTo>
                <a:cubicBezTo>
                  <a:pt x="54369" y="541701"/>
                  <a:pt x="309232" y="599036"/>
                  <a:pt x="367374" y="610741"/>
                </a:cubicBezTo>
                <a:cubicBezTo>
                  <a:pt x="367946" y="619209"/>
                  <a:pt x="368358" y="625472"/>
                  <a:pt x="368561" y="628825"/>
                </a:cubicBezTo>
                <a:cubicBezTo>
                  <a:pt x="370482" y="660662"/>
                  <a:pt x="367788" y="774822"/>
                  <a:pt x="367788" y="774822"/>
                </a:cubicBezTo>
                <a:cubicBezTo>
                  <a:pt x="367788" y="774822"/>
                  <a:pt x="366408" y="780330"/>
                  <a:pt x="364001" y="790027"/>
                </a:cubicBezTo>
                <a:cubicBezTo>
                  <a:pt x="329186" y="758093"/>
                  <a:pt x="243707" y="682180"/>
                  <a:pt x="204562" y="669543"/>
                </a:cubicBezTo>
                <a:cubicBezTo>
                  <a:pt x="172915" y="659327"/>
                  <a:pt x="131452" y="648478"/>
                  <a:pt x="99599" y="643413"/>
                </a:cubicBezTo>
                <a:cubicBezTo>
                  <a:pt x="81325" y="640509"/>
                  <a:pt x="55686" y="634766"/>
                  <a:pt x="38341" y="659663"/>
                </a:cubicBezTo>
                <a:cubicBezTo>
                  <a:pt x="22688" y="684519"/>
                  <a:pt x="14697" y="728193"/>
                  <a:pt x="49173" y="749925"/>
                </a:cubicBezTo>
                <a:cubicBezTo>
                  <a:pt x="91636" y="776697"/>
                  <a:pt x="292127" y="803377"/>
                  <a:pt x="360326" y="804865"/>
                </a:cubicBezTo>
                <a:cubicBezTo>
                  <a:pt x="350120" y="846180"/>
                  <a:pt x="331066" y="924096"/>
                  <a:pt x="313534" y="1000121"/>
                </a:cubicBezTo>
                <a:cubicBezTo>
                  <a:pt x="278443" y="970898"/>
                  <a:pt x="197109" y="906134"/>
                  <a:pt x="153574" y="895805"/>
                </a:cubicBezTo>
                <a:cubicBezTo>
                  <a:pt x="134361" y="891245"/>
                  <a:pt x="116152" y="891219"/>
                  <a:pt x="100486" y="893171"/>
                </a:cubicBezTo>
                <a:cubicBezTo>
                  <a:pt x="55677" y="898745"/>
                  <a:pt x="41311" y="959540"/>
                  <a:pt x="79835" y="983290"/>
                </a:cubicBezTo>
                <a:cubicBezTo>
                  <a:pt x="81199" y="984131"/>
                  <a:pt x="82622" y="984931"/>
                  <a:pt x="84107" y="985685"/>
                </a:cubicBezTo>
                <a:cubicBezTo>
                  <a:pt x="125680" y="1006832"/>
                  <a:pt x="194112" y="1019484"/>
                  <a:pt x="220927" y="1018771"/>
                </a:cubicBezTo>
                <a:cubicBezTo>
                  <a:pt x="239281" y="1018276"/>
                  <a:pt x="283785" y="1016427"/>
                  <a:pt x="310049" y="1015306"/>
                </a:cubicBezTo>
                <a:cubicBezTo>
                  <a:pt x="287686" y="1113140"/>
                  <a:pt x="269049" y="1203433"/>
                  <a:pt x="276672" y="1202541"/>
                </a:cubicBezTo>
                <a:cubicBezTo>
                  <a:pt x="294363" y="1201807"/>
                  <a:pt x="393159" y="1202546"/>
                  <a:pt x="393159" y="1202546"/>
                </a:cubicBezTo>
                <a:lnTo>
                  <a:pt x="406163" y="1014883"/>
                </a:lnTo>
                <a:cubicBezTo>
                  <a:pt x="501071" y="1033843"/>
                  <a:pt x="600412" y="1006832"/>
                  <a:pt x="641984" y="985685"/>
                </a:cubicBezTo>
                <a:cubicBezTo>
                  <a:pt x="643468" y="984931"/>
                  <a:pt x="644892" y="984131"/>
                  <a:pt x="646260" y="983290"/>
                </a:cubicBezTo>
                <a:cubicBezTo>
                  <a:pt x="684782" y="959540"/>
                  <a:pt x="670415" y="898745"/>
                  <a:pt x="625605" y="893171"/>
                </a:cubicBezTo>
                <a:cubicBezTo>
                  <a:pt x="609941" y="891219"/>
                  <a:pt x="591729" y="891245"/>
                  <a:pt x="572518" y="895805"/>
                </a:cubicBezTo>
                <a:cubicBezTo>
                  <a:pt x="526447" y="906735"/>
                  <a:pt x="438009" y="978654"/>
                  <a:pt x="406884" y="1004870"/>
                </a:cubicBezTo>
                <a:lnTo>
                  <a:pt x="421397" y="803403"/>
                </a:lnTo>
                <a:cubicBezTo>
                  <a:pt x="454162" y="802888"/>
                  <a:pt x="562832" y="800646"/>
                  <a:pt x="606364" y="793201"/>
                </a:cubicBezTo>
                <a:cubicBezTo>
                  <a:pt x="690396" y="778832"/>
                  <a:pt x="730407" y="763601"/>
                  <a:pt x="761767" y="722715"/>
                </a:cubicBezTo>
                <a:cubicBezTo>
                  <a:pt x="783115" y="694873"/>
                  <a:pt x="744947" y="611357"/>
                  <a:pt x="688633" y="614160"/>
                </a:cubicBezTo>
                <a:lnTo>
                  <a:pt x="688633" y="61416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15280" y="457200"/>
            <a:ext cx="6482080" cy="3891280"/>
          </a:xfrm>
        </p:spPr>
        <p:txBody>
          <a:bodyPr lIns="0" tIns="0" rIns="0" bIns="0" anchor="t" anchorCtr="0">
            <a:noAutofit/>
          </a:bodyPr>
          <a:lstStyle>
            <a:lvl1pPr algn="l">
              <a:defRPr sz="5400" b="0" i="0" spc="200" baseline="0">
                <a:solidFill>
                  <a:schemeClr val="accent3">
                    <a:lumMod val="7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2022" y="4419600"/>
            <a:ext cx="6482079" cy="1996696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cap="none" spc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Batang" panose="02030600000101010101" pitchFamily="18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4FA5E09-BD6C-1A5B-0586-4CC9CBCFCE4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" y="441754"/>
            <a:ext cx="4572000" cy="5943600"/>
          </a:xfrm>
          <a:prstGeom prst="roundRect">
            <a:avLst>
              <a:gd name="adj" fmla="val 9214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6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3021" y="457200"/>
            <a:ext cx="5484855" cy="2184400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C24187-20DB-C6E6-5614-050D11532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CC7DD9-B902-41D1-40BC-0599B0535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7940FF-19BA-CCFA-DACF-D2577C8011A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1280160" y="457200"/>
            <a:ext cx="4572000" cy="5943600"/>
          </a:xfrm>
          <a:prstGeom prst="roundRect">
            <a:avLst>
              <a:gd name="adj" fmla="val 9214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465" y="2743200"/>
            <a:ext cx="5484855" cy="3657600"/>
          </a:xfrm>
          <a:prstGeom prst="roundRect">
            <a:avLst>
              <a:gd name="adj" fmla="val 11906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228600" tIns="0" rIns="0" bIns="0" anchor="ctr" anchorCtr="0">
            <a:noAutofit/>
          </a:bodyPr>
          <a:lstStyle>
            <a:lvl1pPr indent="-36576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indent="-36576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50000"/>
              </a:lnSpc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4196081"/>
            <a:ext cx="5486400" cy="2204720"/>
          </a:xfrm>
        </p:spPr>
        <p:txBody>
          <a:bodyPr lIns="0" tIns="0" rIns="0" bIns="0"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C24187-20DB-C6E6-5614-050D11532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CC7DD9-B902-41D1-40BC-0599B0535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80160" y="457201"/>
            <a:ext cx="5486400" cy="3657600"/>
          </a:xfrm>
          <a:prstGeom prst="roundRect">
            <a:avLst>
              <a:gd name="adj" fmla="val 10238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None/>
              <a:defRPr sz="1800" cap="none" spc="0" baseline="0">
                <a:solidFill>
                  <a:schemeClr val="accent3">
                    <a:lumMod val="50000"/>
                  </a:schemeClr>
                </a:solidFill>
              </a:defRPr>
            </a:lvl1pPr>
            <a:lvl2pPr marL="411480" indent="0">
              <a:lnSpc>
                <a:spcPct val="110000"/>
              </a:lnSpc>
              <a:buClr>
                <a:schemeClr val="accent3">
                  <a:lumMod val="75000"/>
                </a:schemeClr>
              </a:buClr>
              <a:buNone/>
              <a:defRPr sz="1800" cap="none" spc="0" baseline="0">
                <a:solidFill>
                  <a:schemeClr val="accent3">
                    <a:lumMod val="50000"/>
                  </a:schemeClr>
                </a:solidFill>
              </a:defRPr>
            </a:lvl2pPr>
            <a:lvl3pPr marL="868680" indent="0">
              <a:lnSpc>
                <a:spcPct val="110000"/>
              </a:lnSpc>
              <a:buClr>
                <a:schemeClr val="accent3">
                  <a:lumMod val="75000"/>
                </a:schemeClr>
              </a:buClr>
              <a:buNone/>
              <a:defRPr sz="1800" cap="none" spc="0" baseline="0">
                <a:solidFill>
                  <a:schemeClr val="accent3">
                    <a:lumMod val="50000"/>
                  </a:schemeClr>
                </a:solidFill>
              </a:defRPr>
            </a:lvl3pPr>
            <a:lvl4pPr marL="1325880" indent="0">
              <a:lnSpc>
                <a:spcPct val="110000"/>
              </a:lnSpc>
              <a:buClr>
                <a:schemeClr val="accent3">
                  <a:lumMod val="75000"/>
                </a:schemeClr>
              </a:buClr>
              <a:buNone/>
              <a:defRPr sz="1800" cap="none" spc="0" baseline="0">
                <a:solidFill>
                  <a:schemeClr val="accent3">
                    <a:lumMod val="50000"/>
                  </a:schemeClr>
                </a:solidFill>
              </a:defRPr>
            </a:lvl4pPr>
            <a:lvl5pPr marL="1783080" indent="0">
              <a:lnSpc>
                <a:spcPct val="110000"/>
              </a:lnSpc>
              <a:buClr>
                <a:schemeClr val="accent3">
                  <a:lumMod val="75000"/>
                </a:schemeClr>
              </a:buClr>
              <a:buNone/>
              <a:defRPr sz="1800" cap="none" spc="0" baseline="0"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8A2B7A8-FA7E-0D94-B5AC-687088C7F1FB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223760" y="457200"/>
            <a:ext cx="4572000" cy="5943600"/>
          </a:xfrm>
          <a:prstGeom prst="roundRect">
            <a:avLst>
              <a:gd name="adj" fmla="val 9214"/>
            </a:avLst>
          </a:prstGeom>
          <a:ln w="28575"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51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809460"/>
            <a:ext cx="10515600" cy="3200400"/>
          </a:xfrm>
        </p:spPr>
        <p:txBody>
          <a:bodyPr lIns="0" tIns="0" rIns="0" bIns="0" anchor="b" anchorCtr="0">
            <a:noAutofit/>
          </a:bodyPr>
          <a:lstStyle>
            <a:lvl1pPr algn="l">
              <a:defRPr sz="5400" b="0" i="0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Batang" panose="02030600000101010101" pitchFamily="18" charset="-12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14400"/>
            <a:ext cx="5943600" cy="1828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cap="none" spc="0" baseline="0">
                <a:solidFill>
                  <a:schemeClr val="accent3">
                    <a:lumMod val="75000"/>
                  </a:schemeClr>
                </a:solidFill>
                <a:latin typeface="+mn-lt"/>
                <a:ea typeface="Batang" panose="02030600000101010101" pitchFamily="18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19CA409-5A19-24AF-D8B3-DF00B9615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199" y="457200"/>
            <a:ext cx="11277601" cy="5943600"/>
          </a:xfrm>
          <a:prstGeom prst="roundRect">
            <a:avLst>
              <a:gd name="adj" fmla="val 7079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raphic 3">
            <a:extLst>
              <a:ext uri="{FF2B5EF4-FFF2-40B4-BE49-F238E27FC236}">
                <a16:creationId xmlns:a16="http://schemas.microsoft.com/office/drawing/2014/main" id="{2C991B9B-B377-E1F5-7D66-13D0618D7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 rot="13785067" flipH="1">
            <a:off x="10595949" y="757332"/>
            <a:ext cx="589385" cy="914400"/>
          </a:xfrm>
          <a:custGeom>
            <a:avLst/>
            <a:gdLst>
              <a:gd name="connsiteX0" fmla="*/ 688633 w 775111"/>
              <a:gd name="connsiteY0" fmla="*/ 614160 h 1202547"/>
              <a:gd name="connsiteX1" fmla="*/ 422295 w 775111"/>
              <a:gd name="connsiteY1" fmla="*/ 790934 h 1202547"/>
              <a:gd name="connsiteX2" fmla="*/ 434065 w 775111"/>
              <a:gd name="connsiteY2" fmla="*/ 627551 h 1202547"/>
              <a:gd name="connsiteX3" fmla="*/ 432291 w 775111"/>
              <a:gd name="connsiteY3" fmla="*/ 598155 h 1202547"/>
              <a:gd name="connsiteX4" fmla="*/ 653033 w 775111"/>
              <a:gd name="connsiteY4" fmla="*/ 522868 h 1202547"/>
              <a:gd name="connsiteX5" fmla="*/ 775111 w 775111"/>
              <a:gd name="connsiteY5" fmla="*/ 340522 h 1202547"/>
              <a:gd name="connsiteX6" fmla="*/ 753899 w 775111"/>
              <a:gd name="connsiteY6" fmla="*/ 286973 h 1202547"/>
              <a:gd name="connsiteX7" fmla="*/ 706962 w 775111"/>
              <a:gd name="connsiteY7" fmla="*/ 291854 h 1202547"/>
              <a:gd name="connsiteX8" fmla="*/ 559361 w 775111"/>
              <a:gd name="connsiteY8" fmla="*/ 395773 h 1202547"/>
              <a:gd name="connsiteX9" fmla="*/ 431596 w 775111"/>
              <a:gd name="connsiteY9" fmla="*/ 586634 h 1202547"/>
              <a:gd name="connsiteX10" fmla="*/ 415886 w 775111"/>
              <a:gd name="connsiteY10" fmla="*/ 326230 h 1202547"/>
              <a:gd name="connsiteX11" fmla="*/ 505124 w 775111"/>
              <a:gd name="connsiteY11" fmla="*/ 279222 h 1202547"/>
              <a:gd name="connsiteX12" fmla="*/ 650865 w 775111"/>
              <a:gd name="connsiteY12" fmla="*/ 142733 h 1202547"/>
              <a:gd name="connsiteX13" fmla="*/ 648013 w 775111"/>
              <a:gd name="connsiteY13" fmla="*/ 43638 h 1202547"/>
              <a:gd name="connsiteX14" fmla="*/ 561028 w 775111"/>
              <a:gd name="connsiteY14" fmla="*/ 8081 h 1202547"/>
              <a:gd name="connsiteX15" fmla="*/ 446920 w 775111"/>
              <a:gd name="connsiteY15" fmla="*/ 106919 h 1202547"/>
              <a:gd name="connsiteX16" fmla="*/ 375556 w 775111"/>
              <a:gd name="connsiteY16" fmla="*/ 306530 h 1202547"/>
              <a:gd name="connsiteX17" fmla="*/ 266719 w 775111"/>
              <a:gd name="connsiteY17" fmla="*/ 50476 h 1202547"/>
              <a:gd name="connsiteX18" fmla="*/ 142006 w 775111"/>
              <a:gd name="connsiteY18" fmla="*/ 2343 h 1202547"/>
              <a:gd name="connsiteX19" fmla="*/ 94252 w 775111"/>
              <a:gd name="connsiteY19" fmla="*/ 72387 h 1202547"/>
              <a:gd name="connsiteX20" fmla="*/ 160383 w 775111"/>
              <a:gd name="connsiteY20" fmla="*/ 187916 h 1202547"/>
              <a:gd name="connsiteX21" fmla="*/ 347098 w 775111"/>
              <a:gd name="connsiteY21" fmla="*/ 321457 h 1202547"/>
              <a:gd name="connsiteX22" fmla="*/ 365791 w 775111"/>
              <a:gd name="connsiteY22" fmla="*/ 587571 h 1202547"/>
              <a:gd name="connsiteX23" fmla="*/ 213157 w 775111"/>
              <a:gd name="connsiteY23" fmla="*/ 371515 h 1202547"/>
              <a:gd name="connsiteX24" fmla="*/ 134428 w 775111"/>
              <a:gd name="connsiteY24" fmla="*/ 338284 h 1202547"/>
              <a:gd name="connsiteX25" fmla="*/ 15913 w 775111"/>
              <a:gd name="connsiteY25" fmla="*/ 360828 h 1202547"/>
              <a:gd name="connsiteX26" fmla="*/ 4495 w 775111"/>
              <a:gd name="connsiteY26" fmla="*/ 427319 h 1202547"/>
              <a:gd name="connsiteX27" fmla="*/ 367374 w 775111"/>
              <a:gd name="connsiteY27" fmla="*/ 610741 h 1202547"/>
              <a:gd name="connsiteX28" fmla="*/ 368561 w 775111"/>
              <a:gd name="connsiteY28" fmla="*/ 628825 h 1202547"/>
              <a:gd name="connsiteX29" fmla="*/ 367788 w 775111"/>
              <a:gd name="connsiteY29" fmla="*/ 774822 h 1202547"/>
              <a:gd name="connsiteX30" fmla="*/ 364001 w 775111"/>
              <a:gd name="connsiteY30" fmla="*/ 790027 h 1202547"/>
              <a:gd name="connsiteX31" fmla="*/ 204562 w 775111"/>
              <a:gd name="connsiteY31" fmla="*/ 669543 h 1202547"/>
              <a:gd name="connsiteX32" fmla="*/ 99599 w 775111"/>
              <a:gd name="connsiteY32" fmla="*/ 643413 h 1202547"/>
              <a:gd name="connsiteX33" fmla="*/ 38341 w 775111"/>
              <a:gd name="connsiteY33" fmla="*/ 659663 h 1202547"/>
              <a:gd name="connsiteX34" fmla="*/ 49173 w 775111"/>
              <a:gd name="connsiteY34" fmla="*/ 749925 h 1202547"/>
              <a:gd name="connsiteX35" fmla="*/ 360326 w 775111"/>
              <a:gd name="connsiteY35" fmla="*/ 804865 h 1202547"/>
              <a:gd name="connsiteX36" fmla="*/ 313534 w 775111"/>
              <a:gd name="connsiteY36" fmla="*/ 1000121 h 1202547"/>
              <a:gd name="connsiteX37" fmla="*/ 153574 w 775111"/>
              <a:gd name="connsiteY37" fmla="*/ 895805 h 1202547"/>
              <a:gd name="connsiteX38" fmla="*/ 100486 w 775111"/>
              <a:gd name="connsiteY38" fmla="*/ 893171 h 1202547"/>
              <a:gd name="connsiteX39" fmla="*/ 79835 w 775111"/>
              <a:gd name="connsiteY39" fmla="*/ 983290 h 1202547"/>
              <a:gd name="connsiteX40" fmla="*/ 84107 w 775111"/>
              <a:gd name="connsiteY40" fmla="*/ 985685 h 1202547"/>
              <a:gd name="connsiteX41" fmla="*/ 220927 w 775111"/>
              <a:gd name="connsiteY41" fmla="*/ 1018771 h 1202547"/>
              <a:gd name="connsiteX42" fmla="*/ 310049 w 775111"/>
              <a:gd name="connsiteY42" fmla="*/ 1015306 h 1202547"/>
              <a:gd name="connsiteX43" fmla="*/ 276672 w 775111"/>
              <a:gd name="connsiteY43" fmla="*/ 1202541 h 1202547"/>
              <a:gd name="connsiteX44" fmla="*/ 393159 w 775111"/>
              <a:gd name="connsiteY44" fmla="*/ 1202546 h 1202547"/>
              <a:gd name="connsiteX45" fmla="*/ 406163 w 775111"/>
              <a:gd name="connsiteY45" fmla="*/ 1014883 h 1202547"/>
              <a:gd name="connsiteX46" fmla="*/ 641984 w 775111"/>
              <a:gd name="connsiteY46" fmla="*/ 985685 h 1202547"/>
              <a:gd name="connsiteX47" fmla="*/ 646260 w 775111"/>
              <a:gd name="connsiteY47" fmla="*/ 983290 h 1202547"/>
              <a:gd name="connsiteX48" fmla="*/ 625605 w 775111"/>
              <a:gd name="connsiteY48" fmla="*/ 893171 h 1202547"/>
              <a:gd name="connsiteX49" fmla="*/ 572518 w 775111"/>
              <a:gd name="connsiteY49" fmla="*/ 895805 h 1202547"/>
              <a:gd name="connsiteX50" fmla="*/ 406884 w 775111"/>
              <a:gd name="connsiteY50" fmla="*/ 1004870 h 1202547"/>
              <a:gd name="connsiteX51" fmla="*/ 421397 w 775111"/>
              <a:gd name="connsiteY51" fmla="*/ 803403 h 1202547"/>
              <a:gd name="connsiteX52" fmla="*/ 606364 w 775111"/>
              <a:gd name="connsiteY52" fmla="*/ 793201 h 1202547"/>
              <a:gd name="connsiteX53" fmla="*/ 761767 w 775111"/>
              <a:gd name="connsiteY53" fmla="*/ 722715 h 1202547"/>
              <a:gd name="connsiteX54" fmla="*/ 688633 w 775111"/>
              <a:gd name="connsiteY54" fmla="*/ 614160 h 1202547"/>
              <a:gd name="connsiteX55" fmla="*/ 688633 w 775111"/>
              <a:gd name="connsiteY55" fmla="*/ 614160 h 120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75111" h="1202547">
                <a:moveTo>
                  <a:pt x="688633" y="614160"/>
                </a:moveTo>
                <a:cubicBezTo>
                  <a:pt x="589814" y="619072"/>
                  <a:pt x="462599" y="744763"/>
                  <a:pt x="422295" y="790934"/>
                </a:cubicBezTo>
                <a:lnTo>
                  <a:pt x="434065" y="627551"/>
                </a:lnTo>
                <a:lnTo>
                  <a:pt x="432291" y="598155"/>
                </a:lnTo>
                <a:cubicBezTo>
                  <a:pt x="465796" y="587469"/>
                  <a:pt x="603072" y="543413"/>
                  <a:pt x="653033" y="522868"/>
                </a:cubicBezTo>
                <a:cubicBezTo>
                  <a:pt x="710128" y="499398"/>
                  <a:pt x="774867" y="400385"/>
                  <a:pt x="775111" y="340522"/>
                </a:cubicBezTo>
                <a:cubicBezTo>
                  <a:pt x="775237" y="308322"/>
                  <a:pt x="764163" y="293653"/>
                  <a:pt x="753899" y="286973"/>
                </a:cubicBezTo>
                <a:cubicBezTo>
                  <a:pt x="745079" y="281234"/>
                  <a:pt x="734947" y="280762"/>
                  <a:pt x="706962" y="291854"/>
                </a:cubicBezTo>
                <a:cubicBezTo>
                  <a:pt x="672244" y="306096"/>
                  <a:pt x="612885" y="336852"/>
                  <a:pt x="559361" y="395773"/>
                </a:cubicBezTo>
                <a:cubicBezTo>
                  <a:pt x="494622" y="467036"/>
                  <a:pt x="448223" y="553487"/>
                  <a:pt x="431596" y="586634"/>
                </a:cubicBezTo>
                <a:lnTo>
                  <a:pt x="415886" y="326230"/>
                </a:lnTo>
                <a:cubicBezTo>
                  <a:pt x="448491" y="308610"/>
                  <a:pt x="487236" y="287904"/>
                  <a:pt x="505124" y="279222"/>
                </a:cubicBezTo>
                <a:cubicBezTo>
                  <a:pt x="539011" y="262772"/>
                  <a:pt x="614789" y="200079"/>
                  <a:pt x="650865" y="142733"/>
                </a:cubicBezTo>
                <a:cubicBezTo>
                  <a:pt x="670258" y="111900"/>
                  <a:pt x="660855" y="73008"/>
                  <a:pt x="648013" y="43638"/>
                </a:cubicBezTo>
                <a:cubicBezTo>
                  <a:pt x="636969" y="18383"/>
                  <a:pt x="611502" y="0"/>
                  <a:pt x="561028" y="8081"/>
                </a:cubicBezTo>
                <a:cubicBezTo>
                  <a:pt x="536868" y="14946"/>
                  <a:pt x="483654" y="26614"/>
                  <a:pt x="446920" y="106919"/>
                </a:cubicBezTo>
                <a:cubicBezTo>
                  <a:pt x="417222" y="166895"/>
                  <a:pt x="390645" y="253065"/>
                  <a:pt x="375556" y="306530"/>
                </a:cubicBezTo>
                <a:cubicBezTo>
                  <a:pt x="367470" y="244477"/>
                  <a:pt x="342339" y="120846"/>
                  <a:pt x="266719" y="50476"/>
                </a:cubicBezTo>
                <a:cubicBezTo>
                  <a:pt x="213389" y="849"/>
                  <a:pt x="170811" y="-4346"/>
                  <a:pt x="142006" y="2343"/>
                </a:cubicBezTo>
                <a:cubicBezTo>
                  <a:pt x="114719" y="8681"/>
                  <a:pt x="94672" y="22438"/>
                  <a:pt x="94252" y="72387"/>
                </a:cubicBezTo>
                <a:cubicBezTo>
                  <a:pt x="95747" y="105616"/>
                  <a:pt x="109010" y="150770"/>
                  <a:pt x="160383" y="187916"/>
                </a:cubicBezTo>
                <a:cubicBezTo>
                  <a:pt x="203200" y="218876"/>
                  <a:pt x="297409" y="286057"/>
                  <a:pt x="347098" y="321457"/>
                </a:cubicBezTo>
                <a:cubicBezTo>
                  <a:pt x="350491" y="369359"/>
                  <a:pt x="360722" y="513971"/>
                  <a:pt x="365791" y="587571"/>
                </a:cubicBezTo>
                <a:cubicBezTo>
                  <a:pt x="336430" y="533176"/>
                  <a:pt x="264993" y="407542"/>
                  <a:pt x="213157" y="371515"/>
                </a:cubicBezTo>
                <a:cubicBezTo>
                  <a:pt x="189223" y="354880"/>
                  <a:pt x="160908" y="344612"/>
                  <a:pt x="134428" y="338284"/>
                </a:cubicBezTo>
                <a:cubicBezTo>
                  <a:pt x="87043" y="326959"/>
                  <a:pt x="46786" y="326081"/>
                  <a:pt x="15913" y="360828"/>
                </a:cubicBezTo>
                <a:cubicBezTo>
                  <a:pt x="3472" y="379252"/>
                  <a:pt x="-5958" y="403346"/>
                  <a:pt x="4495" y="427319"/>
                </a:cubicBezTo>
                <a:cubicBezTo>
                  <a:pt x="54369" y="541701"/>
                  <a:pt x="309232" y="599036"/>
                  <a:pt x="367374" y="610741"/>
                </a:cubicBezTo>
                <a:cubicBezTo>
                  <a:pt x="367946" y="619209"/>
                  <a:pt x="368358" y="625472"/>
                  <a:pt x="368561" y="628825"/>
                </a:cubicBezTo>
                <a:cubicBezTo>
                  <a:pt x="370482" y="660662"/>
                  <a:pt x="367788" y="774822"/>
                  <a:pt x="367788" y="774822"/>
                </a:cubicBezTo>
                <a:cubicBezTo>
                  <a:pt x="367788" y="774822"/>
                  <a:pt x="366408" y="780330"/>
                  <a:pt x="364001" y="790027"/>
                </a:cubicBezTo>
                <a:cubicBezTo>
                  <a:pt x="329186" y="758093"/>
                  <a:pt x="243707" y="682180"/>
                  <a:pt x="204562" y="669543"/>
                </a:cubicBezTo>
                <a:cubicBezTo>
                  <a:pt x="172915" y="659327"/>
                  <a:pt x="131452" y="648478"/>
                  <a:pt x="99599" y="643413"/>
                </a:cubicBezTo>
                <a:cubicBezTo>
                  <a:pt x="81325" y="640509"/>
                  <a:pt x="55686" y="634766"/>
                  <a:pt x="38341" y="659663"/>
                </a:cubicBezTo>
                <a:cubicBezTo>
                  <a:pt x="22688" y="684519"/>
                  <a:pt x="14697" y="728193"/>
                  <a:pt x="49173" y="749925"/>
                </a:cubicBezTo>
                <a:cubicBezTo>
                  <a:pt x="91636" y="776697"/>
                  <a:pt x="292127" y="803377"/>
                  <a:pt x="360326" y="804865"/>
                </a:cubicBezTo>
                <a:cubicBezTo>
                  <a:pt x="350120" y="846180"/>
                  <a:pt x="331066" y="924096"/>
                  <a:pt x="313534" y="1000121"/>
                </a:cubicBezTo>
                <a:cubicBezTo>
                  <a:pt x="278443" y="970898"/>
                  <a:pt x="197109" y="906134"/>
                  <a:pt x="153574" y="895805"/>
                </a:cubicBezTo>
                <a:cubicBezTo>
                  <a:pt x="134361" y="891245"/>
                  <a:pt x="116152" y="891219"/>
                  <a:pt x="100486" y="893171"/>
                </a:cubicBezTo>
                <a:cubicBezTo>
                  <a:pt x="55677" y="898745"/>
                  <a:pt x="41311" y="959540"/>
                  <a:pt x="79835" y="983290"/>
                </a:cubicBezTo>
                <a:cubicBezTo>
                  <a:pt x="81199" y="984131"/>
                  <a:pt x="82622" y="984931"/>
                  <a:pt x="84107" y="985685"/>
                </a:cubicBezTo>
                <a:cubicBezTo>
                  <a:pt x="125680" y="1006832"/>
                  <a:pt x="194112" y="1019484"/>
                  <a:pt x="220927" y="1018771"/>
                </a:cubicBezTo>
                <a:cubicBezTo>
                  <a:pt x="239281" y="1018276"/>
                  <a:pt x="283785" y="1016427"/>
                  <a:pt x="310049" y="1015306"/>
                </a:cubicBezTo>
                <a:cubicBezTo>
                  <a:pt x="287686" y="1113140"/>
                  <a:pt x="269049" y="1203433"/>
                  <a:pt x="276672" y="1202541"/>
                </a:cubicBezTo>
                <a:cubicBezTo>
                  <a:pt x="294363" y="1201807"/>
                  <a:pt x="393159" y="1202546"/>
                  <a:pt x="393159" y="1202546"/>
                </a:cubicBezTo>
                <a:lnTo>
                  <a:pt x="406163" y="1014883"/>
                </a:lnTo>
                <a:cubicBezTo>
                  <a:pt x="501071" y="1033843"/>
                  <a:pt x="600412" y="1006832"/>
                  <a:pt x="641984" y="985685"/>
                </a:cubicBezTo>
                <a:cubicBezTo>
                  <a:pt x="643468" y="984931"/>
                  <a:pt x="644892" y="984131"/>
                  <a:pt x="646260" y="983290"/>
                </a:cubicBezTo>
                <a:cubicBezTo>
                  <a:pt x="684782" y="959540"/>
                  <a:pt x="670415" y="898745"/>
                  <a:pt x="625605" y="893171"/>
                </a:cubicBezTo>
                <a:cubicBezTo>
                  <a:pt x="609941" y="891219"/>
                  <a:pt x="591729" y="891245"/>
                  <a:pt x="572518" y="895805"/>
                </a:cubicBezTo>
                <a:cubicBezTo>
                  <a:pt x="526447" y="906735"/>
                  <a:pt x="438009" y="978654"/>
                  <a:pt x="406884" y="1004870"/>
                </a:cubicBezTo>
                <a:lnTo>
                  <a:pt x="421397" y="803403"/>
                </a:lnTo>
                <a:cubicBezTo>
                  <a:pt x="454162" y="802888"/>
                  <a:pt x="562832" y="800646"/>
                  <a:pt x="606364" y="793201"/>
                </a:cubicBezTo>
                <a:cubicBezTo>
                  <a:pt x="690396" y="778832"/>
                  <a:pt x="730407" y="763601"/>
                  <a:pt x="761767" y="722715"/>
                </a:cubicBezTo>
                <a:cubicBezTo>
                  <a:pt x="783115" y="694873"/>
                  <a:pt x="744947" y="611357"/>
                  <a:pt x="688633" y="614160"/>
                </a:cubicBezTo>
                <a:lnTo>
                  <a:pt x="688633" y="61416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5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F7D353-331B-4008-C6A7-86D25BE475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7757" y="2261462"/>
            <a:ext cx="4930163" cy="4135546"/>
          </a:xfrm>
          <a:prstGeom prst="roundRect">
            <a:avLst>
              <a:gd name="adj" fmla="val 11906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228600" tIns="0" rIns="0" bIns="0" anchor="ctr" anchorCtr="0">
            <a:noAutofit/>
          </a:bodyPr>
          <a:lstStyle>
            <a:lvl1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F75E6A1-9C73-A244-962B-E61B2A9E7C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730399" y="2261462"/>
            <a:ext cx="4930163" cy="4135546"/>
          </a:xfrm>
          <a:prstGeom prst="roundRect">
            <a:avLst>
              <a:gd name="adj" fmla="val 11906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228600" tIns="91440" rIns="0" bIns="0" anchor="t" anchorCtr="0">
            <a:no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buNone/>
              <a:defRPr sz="18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228600"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3842421"/>
            <a:ext cx="5303520" cy="2558379"/>
          </a:xfrm>
        </p:spPr>
        <p:txBody>
          <a:bodyPr lIns="0" tIns="0" rIns="0" bIns="0" anchor="b" anchorCtr="0"/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115CC7A-E4F5-8662-C92E-8B4CB26119A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79525" y="457200"/>
            <a:ext cx="10452100" cy="3292475"/>
          </a:xfrm>
        </p:spPr>
        <p:txBody>
          <a:bodyPr>
            <a:normAutofit/>
          </a:bodyPr>
          <a:lstStyle>
            <a:lvl1pPr>
              <a:defRPr sz="1800" cap="none" baseline="0"/>
            </a:lvl1pPr>
            <a:lvl2pPr>
              <a:defRPr sz="1800" cap="none" baseline="0"/>
            </a:lvl2pPr>
            <a:lvl3pPr>
              <a:defRPr sz="1800" cap="none" baseline="0"/>
            </a:lvl3pPr>
            <a:lvl4pPr>
              <a:defRPr sz="1800" cap="none" baseline="0"/>
            </a:lvl4pPr>
            <a:lvl5pPr>
              <a:defRPr sz="1800" cap="none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85FA79-71DD-8A90-BE79-ADC7472607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2124" y="3882893"/>
            <a:ext cx="4572000" cy="2517907"/>
          </a:xfrm>
          <a:prstGeom prst="roundRect">
            <a:avLst>
              <a:gd name="adj" fmla="val 15711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228600" tIns="0" rIns="0" bIns="0" anchor="ctr" anchorCtr="0">
            <a:noAutofit/>
          </a:bodyPr>
          <a:lstStyle>
            <a:lvl1pPr marL="365760"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42345" y="457200"/>
            <a:ext cx="5490797" cy="2285999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C24187-20DB-C6E6-5614-050D11532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6CC7DD9-B902-41D1-40BC-0599B0535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5975017-D6DD-8609-9E50-C09BCD144848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279525" y="538163"/>
            <a:ext cx="4629150" cy="58626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D1CF42-3B6F-D19D-30A8-3D03C0DDC7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9200" y="2743200"/>
            <a:ext cx="5490797" cy="3657599"/>
          </a:xfrm>
          <a:prstGeom prst="roundRect">
            <a:avLst>
              <a:gd name="adj" fmla="val 9600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182880" tIns="182880" rIns="182880" bIns="182880" anchor="ctr" anchorCtr="0">
            <a:noAutofit/>
          </a:bodyPr>
          <a:lstStyle>
            <a:lvl1pPr marL="365760"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marL="365760" indent="0">
              <a:lnSpc>
                <a:spcPct val="11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None/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all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marL="1143000" indent="0">
              <a:lnSpc>
                <a:spcPct val="110000"/>
              </a:lnSpc>
              <a:spcBef>
                <a:spcPts val="0"/>
              </a:spcBef>
              <a:buClr>
                <a:schemeClr val="accent3">
                  <a:lumMod val="60000"/>
                  <a:lumOff val="40000"/>
                </a:schemeClr>
              </a:buClr>
              <a:buNone/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1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452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0160" y="457200"/>
            <a:ext cx="10073640" cy="1270000"/>
          </a:xfrm>
        </p:spPr>
        <p:txBody>
          <a:bodyPr lIns="0" tIns="0" rIns="0" bIns="0" anchor="t" anchorCtr="0"/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5E02A48-B953-ED21-27AE-15897A7D594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79525" y="1825625"/>
            <a:ext cx="10074275" cy="45751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6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4843272" cy="2358408"/>
          </a:xfrm>
        </p:spPr>
        <p:txBody>
          <a:bodyPr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F7D353-331B-4008-C6A7-86D25BE475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7757" y="2739408"/>
            <a:ext cx="4564403" cy="3657600"/>
          </a:xfrm>
          <a:prstGeom prst="roundRect">
            <a:avLst>
              <a:gd name="adj" fmla="val 11906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182880" tIns="182880" rIns="182880" bIns="182880" anchor="ctr" anchorCtr="0">
            <a:noAutofit/>
          </a:bodyPr>
          <a:lstStyle>
            <a:lvl1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28E8F6-433C-B365-7783-5C6DDE2D1CA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4222" y="460992"/>
            <a:ext cx="5381682" cy="5914687"/>
          </a:xfrm>
          <a:prstGeom prst="roundRect">
            <a:avLst>
              <a:gd name="adj" fmla="val 7753"/>
            </a:avLst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182880" tIns="182880" rIns="182880" bIns="182880" anchor="t" anchorCtr="0">
            <a:noAutofit/>
          </a:bodyPr>
          <a:lstStyle>
            <a:lvl1pPr marL="365760"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1pPr>
            <a:lvl2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2pPr>
            <a:lvl3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3pPr>
            <a:lvl4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4pPr>
            <a:lvl5pPr indent="-365760">
              <a:lnSpc>
                <a:spcPct val="100000"/>
              </a:lnSpc>
              <a:spcBef>
                <a:spcPts val="1200"/>
              </a:spcBef>
              <a:buClr>
                <a:schemeClr val="accent3">
                  <a:lumMod val="60000"/>
                  <a:lumOff val="40000"/>
                </a:schemeClr>
              </a:buClr>
              <a:defRPr sz="1800" cap="none" spc="0" baseline="0"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401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968ADEB-E836-6F57-BA32-6E6A343A3F49}"/>
              </a:ext>
            </a:extLst>
          </p:cNvPr>
          <p:cNvSpPr/>
          <p:nvPr userDrawn="1"/>
        </p:nvSpPr>
        <p:spPr>
          <a:xfrm>
            <a:off x="303973" y="457199"/>
            <a:ext cx="540623" cy="5943601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-1566007" y="3745750"/>
            <a:ext cx="4283095" cy="540629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400" b="1" i="0" cap="all" spc="100" baseline="0">
                <a:solidFill>
                  <a:schemeClr val="accent3">
                    <a:lumMod val="75000"/>
                  </a:schemeClr>
                </a:solidFill>
                <a:latin typeface="+mn-lt"/>
                <a:ea typeface="Batang" panose="02030600000101010101" pitchFamily="18" charset="-12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0160" y="456527"/>
            <a:ext cx="10232020" cy="14179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204714"/>
            <a:ext cx="10232020" cy="419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3973" y="624840"/>
            <a:ext cx="540623" cy="518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 i="0">
                <a:solidFill>
                  <a:schemeClr val="accent3">
                    <a:lumMod val="75000"/>
                  </a:schemeClr>
                </a:solidFill>
                <a:latin typeface="+mn-lt"/>
                <a:ea typeface="Batang" panose="02030600000101010101" pitchFamily="18" charset="-127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8" r:id="rId4"/>
    <p:sldLayoutId id="2147483653" r:id="rId5"/>
    <p:sldLayoutId id="2147483654" r:id="rId6"/>
    <p:sldLayoutId id="2147483666" r:id="rId7"/>
    <p:sldLayoutId id="2147483662" r:id="rId8"/>
    <p:sldLayoutId id="2147483680" r:id="rId9"/>
    <p:sldLayoutId id="2147483667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 cap="all" spc="0" baseline="0">
          <a:solidFill>
            <a:schemeClr val="accent3">
              <a:lumMod val="7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 cap="none" spc="0" baseline="0">
          <a:solidFill>
            <a:schemeClr val="accent3">
              <a:lumMod val="7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 cap="none" spc="0" baseline="0">
          <a:solidFill>
            <a:schemeClr val="accent3">
              <a:lumMod val="7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 cap="none" spc="0" baseline="0">
          <a:solidFill>
            <a:schemeClr val="accent3">
              <a:lumMod val="7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 cap="none" spc="0" baseline="0">
          <a:solidFill>
            <a:schemeClr val="accent3">
              <a:lumMod val="7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accent3">
            <a:lumMod val="60000"/>
            <a:lumOff val="40000"/>
          </a:schemeClr>
        </a:buClr>
        <a:buFont typeface="Arial" panose="020B0604020202020204" pitchFamily="34" charset="0"/>
        <a:buChar char="•"/>
        <a:defRPr sz="2400" b="0" i="0" kern="1200" cap="none" spc="0" baseline="0">
          <a:solidFill>
            <a:schemeClr val="accent3">
              <a:lumMod val="7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1/relationships/inkAction" Target="../ink/inkAction1.xml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customXml" Target="../ink/ink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EC82CC-EC0B-CD40-9A3A-FA89F9F65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2042159"/>
            <a:ext cx="6421121" cy="4358641"/>
          </a:xfrm>
        </p:spPr>
        <p:txBody>
          <a:bodyPr/>
          <a:lstStyle/>
          <a:p>
            <a:r>
              <a:rPr lang="en-US" dirty="0"/>
              <a:t>Engaging online learning using PPT</a:t>
            </a:r>
          </a:p>
        </p:txBody>
      </p:sp>
      <p:pic>
        <p:nvPicPr>
          <p:cNvPr id="6" name="Picture Placeholder 6" descr="A person lying on the grass holding a branch of a flowering tree">
            <a:extLst>
              <a:ext uri="{FF2B5EF4-FFF2-40B4-BE49-F238E27FC236}">
                <a16:creationId xmlns:a16="http://schemas.microsoft.com/office/drawing/2014/main" id="{9B8288D4-44CC-3277-FBC5-460CA68A53B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6"/>
          <a:srcRect l="2123" r="2123"/>
          <a:stretch/>
        </p:blipFill>
        <p:spPr>
          <a:xfrm>
            <a:off x="7223760" y="457200"/>
            <a:ext cx="4572000" cy="5943600"/>
          </a:xfr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0BA480E2-9FF2-4F67-B0C0-ADC4876EAA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90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2658"/>
    </mc:Choice>
    <mc:Fallback>
      <p:transition advTm="1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ECFF-FA8A-A662-2FAE-BE9D2DF1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021" y="457200"/>
            <a:ext cx="5484855" cy="2184400"/>
          </a:xfrm>
        </p:spPr>
        <p:txBody>
          <a:bodyPr/>
          <a:lstStyle/>
          <a:p>
            <a:r>
              <a:rPr lang="en-US" dirty="0"/>
              <a:t>What is an engaging PPT?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3A889-2F7C-37A4-01E5-A5D4DE98D0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3973" y="624840"/>
            <a:ext cx="540623" cy="518144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Placeholder 12" descr="A person in a red shirt">
            <a:extLst>
              <a:ext uri="{FF2B5EF4-FFF2-40B4-BE49-F238E27FC236}">
                <a16:creationId xmlns:a16="http://schemas.microsoft.com/office/drawing/2014/main" id="{337050E9-49C0-E794-9E07-0D369BF6D0C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/>
          <a:srcRect l="30" r="30"/>
          <a:stretch/>
        </p:blipFill>
        <p:spPr>
          <a:xfrm>
            <a:off x="1280160" y="457200"/>
            <a:ext cx="4572000" cy="59436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F096-CCE8-DEE0-ABB1-E5126EDBF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65" y="2743200"/>
            <a:ext cx="5484855" cy="3657600"/>
          </a:xfr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182880" tIns="182880" rIns="182880" bIns="182880" anchor="ctr" anchorCtr="0"/>
          <a:lstStyle/>
          <a:p>
            <a:r>
              <a:rPr lang="en-NZ" sz="2400" dirty="0"/>
              <a:t>Clear Structure</a:t>
            </a:r>
            <a:endParaRPr lang="en-US" sz="2400" dirty="0"/>
          </a:p>
          <a:p>
            <a:r>
              <a:rPr lang="en-NZ" sz="2400" dirty="0"/>
              <a:t>Visual Appeal</a:t>
            </a:r>
          </a:p>
          <a:p>
            <a:r>
              <a:rPr lang="en-NZ" sz="2400" dirty="0"/>
              <a:t>Concise Text</a:t>
            </a:r>
            <a:endParaRPr lang="en-US" sz="2400" dirty="0"/>
          </a:p>
          <a:p>
            <a:r>
              <a:rPr lang="en-NZ" sz="2400" dirty="0"/>
              <a:t>Engaging Media</a:t>
            </a:r>
          </a:p>
          <a:p>
            <a:r>
              <a:rPr lang="en-NZ" sz="2400" dirty="0"/>
              <a:t>Interactive Element</a:t>
            </a: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D586D1-701E-4AA8-8CC0-0AC865E914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77160" y="3296880"/>
              <a:ext cx="2392920" cy="109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D586D1-701E-4AA8-8CC0-0AC865E914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61320" y="3233520"/>
                <a:ext cx="2424240" cy="236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9EF0C11-26E4-4679-B752-7E658BE02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480"/>
    </mc:Choice>
    <mc:Fallback>
      <p:transition advTm="2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C5425-3985-0D5A-DE19-CCCD1EF4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4196081"/>
            <a:ext cx="5486400" cy="2204720"/>
          </a:xfrm>
        </p:spPr>
        <p:txBody>
          <a:bodyPr/>
          <a:lstStyle/>
          <a:p>
            <a:r>
              <a:rPr lang="en-US" dirty="0"/>
              <a:t>Interactivity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A7797-A07C-A184-B842-94A43E6B22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3973" y="624840"/>
            <a:ext cx="540623" cy="518144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6985E-496F-17F0-D118-5EE4E680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59" y="457201"/>
            <a:ext cx="5695993" cy="3657600"/>
          </a:xfr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lIns="182880" tIns="182880" rIns="182880" bIns="182880" anchor="ctr" anchorCtr="0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rgbClr val="020817"/>
                </a:solidFill>
                <a:effectLst/>
              </a:rPr>
              <a:t>Animations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rgbClr val="020817"/>
                </a:solidFill>
                <a:effectLst/>
              </a:rPr>
              <a:t>Transitions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rgbClr val="020817"/>
                </a:solidFill>
                <a:effectLst/>
              </a:rPr>
              <a:t>Polls, quizzes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rgbClr val="020817"/>
                </a:solidFill>
                <a:effectLst/>
              </a:rPr>
              <a:t>Interactive data visualisation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NZ" sz="2800" b="0" i="0" dirty="0">
                <a:solidFill>
                  <a:srgbClr val="020817"/>
                </a:solidFill>
                <a:effectLst/>
              </a:rPr>
              <a:t>Annotations</a:t>
            </a:r>
          </a:p>
        </p:txBody>
      </p:sp>
      <p:pic>
        <p:nvPicPr>
          <p:cNvPr id="17" name="Picture Placeholder 16" descr="A close-up of two women">
            <a:extLst>
              <a:ext uri="{FF2B5EF4-FFF2-40B4-BE49-F238E27FC236}">
                <a16:creationId xmlns:a16="http://schemas.microsoft.com/office/drawing/2014/main" id="{DC56DD7B-EA2A-F0C5-1164-A082D88ACCC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/>
          <a:srcRect/>
          <a:stretch/>
        </p:blipFill>
        <p:spPr>
          <a:xfrm>
            <a:off x="7223760" y="457200"/>
            <a:ext cx="4572000" cy="5943600"/>
          </a:xfr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9800E2C-5ECF-4F4E-9089-3CD74F860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9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5358"/>
    </mc:Choice>
    <mc:Fallback>
      <p:transition advTm="1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FC0993-D63D-D082-7FC2-92652B778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9770" y="328773"/>
            <a:ext cx="1784331" cy="4004211"/>
          </a:xfrm>
        </p:spPr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C997839-F955-8ED7-6CE7-0718472C5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0944" y="1458930"/>
            <a:ext cx="5113157" cy="2650733"/>
          </a:xfrm>
        </p:spPr>
        <p:txBody>
          <a:bodyPr/>
          <a:lstStyle/>
          <a:p>
            <a:pPr algn="r"/>
            <a:r>
              <a:rPr lang="en-NZ" sz="3200" dirty="0"/>
              <a:t>Plan Your Content</a:t>
            </a:r>
          </a:p>
          <a:p>
            <a:pPr algn="r"/>
            <a:r>
              <a:rPr lang="en-NZ" sz="3200" dirty="0"/>
              <a:t>Use Consistent Design</a:t>
            </a:r>
          </a:p>
          <a:p>
            <a:pPr algn="r"/>
            <a:r>
              <a:rPr lang="en-NZ" sz="3200" dirty="0"/>
              <a:t>Incorporate Visuals</a:t>
            </a:r>
          </a:p>
          <a:p>
            <a:pPr algn="r"/>
            <a:r>
              <a:rPr lang="en-NZ" sz="3200" dirty="0"/>
              <a:t>Limit Text</a:t>
            </a:r>
          </a:p>
          <a:p>
            <a:pPr algn="r"/>
            <a:r>
              <a:rPr lang="en-NZ" sz="3200" dirty="0"/>
              <a:t>Engage Your Audience</a:t>
            </a:r>
          </a:p>
          <a:p>
            <a:pPr algn="r"/>
            <a:r>
              <a:rPr lang="en-NZ" sz="3200" dirty="0"/>
              <a:t>Utilise Multimedia</a:t>
            </a:r>
          </a:p>
        </p:txBody>
      </p:sp>
      <p:pic>
        <p:nvPicPr>
          <p:cNvPr id="5" name="Picture Placeholder 4" descr="A person with her arms raised in a field of flowers">
            <a:extLst>
              <a:ext uri="{FF2B5EF4-FFF2-40B4-BE49-F238E27FC236}">
                <a16:creationId xmlns:a16="http://schemas.microsoft.com/office/drawing/2014/main" id="{DDB997A7-737D-9B51-9F51-04952AC199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l="2304" r="2304"/>
          <a:stretch/>
        </p:blipFill>
        <p:spPr>
          <a:xfrm>
            <a:off x="457200" y="441754"/>
            <a:ext cx="4572000" cy="5943600"/>
          </a:xfr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3175ACE-068F-4D5C-BC81-20BEC85DC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3353FE3-BAFB-4852-B296-684A27895306}"/>
                  </a:ext>
                </a:extLst>
              </p14:cNvPr>
              <p14:cNvContentPartPr/>
              <p14:nvPr/>
            </p14:nvContentPartPr>
            <p14:xfrm>
              <a:off x="6511320" y="3077640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3353FE3-BAFB-4852-B296-684A2789530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5480" y="301428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078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429"/>
    </mc:Choice>
    <mc:Fallback>
      <p:transition advTm="1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dge">
  <a:themeElements>
    <a:clrScheme name="Brand Strategy">
      <a:dk1>
        <a:srgbClr val="000000"/>
      </a:dk1>
      <a:lt1>
        <a:srgbClr val="FFFFFF"/>
      </a:lt1>
      <a:dk2>
        <a:srgbClr val="605E5D"/>
      </a:dk2>
      <a:lt2>
        <a:srgbClr val="F3F3F2"/>
      </a:lt2>
      <a:accent1>
        <a:srgbClr val="E1D5BD"/>
      </a:accent1>
      <a:accent2>
        <a:srgbClr val="F19E17"/>
      </a:accent2>
      <a:accent3>
        <a:srgbClr val="054E9D"/>
      </a:accent3>
      <a:accent4>
        <a:srgbClr val="E43728"/>
      </a:accent4>
      <a:accent5>
        <a:srgbClr val="037A40"/>
      </a:accent5>
      <a:accent6>
        <a:srgbClr val="B7894E"/>
      </a:accent6>
      <a:hlink>
        <a:srgbClr val="46B2B5"/>
      </a:hlink>
      <a:folHlink>
        <a:srgbClr val="A46694"/>
      </a:folHlink>
    </a:clrScheme>
    <a:fontScheme name="Custom 114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7530480_Win32_SL_V6" id="{5EFE515C-3270-40FF-9253-BCB6B949C23B}" vid="{DC137CA2-349F-49AE-B971-0990EDAC04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FA3903-9AE6-4DAD-B3E0-1FD17BA49C68}">
  <ds:schemaRefs>
    <ds:schemaRef ds:uri="16c05727-aa75-4e4a-9b5f-8a80a1165891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230e9df3-be65-4c73-a93b-d1236ebd677e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ABDDF8-65DF-4831-892D-6F182C373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35D348-ECCB-41D6-879C-45C267AE46D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Pacific presentation</Template>
  <TotalTime>79</TotalTime>
  <Words>53</Words>
  <Application>Microsoft Office PowerPoint</Application>
  <PresentationFormat>Widescreen</PresentationFormat>
  <Paragraphs>26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Batang</vt:lpstr>
      <vt:lpstr>Arial</vt:lpstr>
      <vt:lpstr>Calibri</vt:lpstr>
      <vt:lpstr>Gill Sans MT</vt:lpstr>
      <vt:lpstr>Badge</vt:lpstr>
      <vt:lpstr>Engaging online learning using PPT</vt:lpstr>
      <vt:lpstr>What is an engaging PPT?</vt:lpstr>
      <vt:lpstr>Interactivity </vt:lpstr>
      <vt:lpstr>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online learning using PPT</dc:title>
  <dc:creator>Angela Yates</dc:creator>
  <cp:lastModifiedBy>George Orsborn</cp:lastModifiedBy>
  <cp:revision>6</cp:revision>
  <dcterms:created xsi:type="dcterms:W3CDTF">2024-07-02T03:52:29Z</dcterms:created>
  <dcterms:modified xsi:type="dcterms:W3CDTF">2024-07-03T02:40:41Z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995DB3FD-D27C-470D-954D-154541A267E8</vt:lpwstr>
  </property>
  <property fmtid="{D5CDD505-2E9C-101B-9397-08002B2CF9AE}" pid="4" name="ArticulatePath">
    <vt:lpwstr>https://w2shared-my.sharepoint.com/personal/angela_yates_whitireia_ac_nz/Documents/Microsoft Teams Chat Files/PPT example 3 July </vt:lpwstr>
  </property>
</Properties>
</file>